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305" r:id="rId6"/>
    <p:sldId id="287" r:id="rId7"/>
    <p:sldId id="292" r:id="rId8"/>
    <p:sldId id="261" r:id="rId9"/>
    <p:sldId id="289" r:id="rId10"/>
    <p:sldId id="288" r:id="rId11"/>
    <p:sldId id="265" r:id="rId12"/>
    <p:sldId id="290" r:id="rId13"/>
    <p:sldId id="304" r:id="rId14"/>
    <p:sldId id="291" r:id="rId15"/>
    <p:sldId id="272" r:id="rId16"/>
    <p:sldId id="294" r:id="rId17"/>
    <p:sldId id="277" r:id="rId18"/>
    <p:sldId id="295" r:id="rId19"/>
    <p:sldId id="271" r:id="rId20"/>
    <p:sldId id="298" r:id="rId21"/>
    <p:sldId id="299" r:id="rId22"/>
    <p:sldId id="301" r:id="rId23"/>
    <p:sldId id="300" r:id="rId24"/>
    <p:sldId id="296" r:id="rId25"/>
    <p:sldId id="273" r:id="rId26"/>
    <p:sldId id="278" r:id="rId27"/>
    <p:sldId id="293" r:id="rId28"/>
  </p:sldIdLst>
  <p:sldSz cx="9144000" cy="5143500" type="screen16x9"/>
  <p:notesSz cx="6858000" cy="9144000"/>
  <p:embeddedFontLst>
    <p:embeddedFont>
      <p:font typeface="Barlow" panose="02010600030101010101" charset="0"/>
      <p:regular r:id="rId30"/>
      <p:bold r:id="rId31"/>
      <p:italic r:id="rId32"/>
      <p:boldItalic r:id="rId33"/>
    </p:embeddedFont>
    <p:embeddedFont>
      <p:font typeface="Barlow Light" panose="02010600030101010101" charset="0"/>
      <p:regular r:id="rId34"/>
      <p:bold r:id="rId35"/>
      <p:italic r:id="rId36"/>
      <p:boldItalic r:id="rId37"/>
    </p:embeddedFont>
    <p:embeddedFont>
      <p:font typeface="Barlow SemiBold" panose="02010600030101010101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Montserrat" panose="02010600030101010101" charset="0"/>
      <p:regular r:id="rId50"/>
      <p:bold r:id="rId51"/>
      <p:italic r:id="rId52"/>
      <p:boldItalic r:id="rId53"/>
    </p:embeddedFont>
    <p:embeddedFont>
      <p:font typeface="Raleway" panose="02010600030101010101" charset="0"/>
      <p:regular r:id="rId54"/>
      <p:bold r:id="rId55"/>
      <p:italic r:id="rId56"/>
      <p:boldItalic r:id="rId57"/>
    </p:embeddedFont>
    <p:embeddedFont>
      <p:font typeface="Raleway Thin" panose="02010600030101010101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BEF04-9D5F-4ECB-BDEB-5AF90A52C1C7}" v="134" dt="2021-02-18T02:45:01.098"/>
  </p1510:revLst>
</p1510:revInfo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26" autoAdjust="0"/>
  </p:normalViewPr>
  <p:slideViewPr>
    <p:cSldViewPr snapToGrid="0">
      <p:cViewPr varScale="1">
        <p:scale>
          <a:sx n="108" d="100"/>
          <a:sy n="108" d="100"/>
        </p:scale>
        <p:origin x="4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3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o Hoang" userId="0e23db62feec2a5d" providerId="LiveId" clId="{3FBBEF04-9D5F-4ECB-BDEB-5AF90A52C1C7}"/>
    <pc:docChg chg="undo custSel addSld delSld modSld sldOrd">
      <pc:chgData name="Thao Hoang" userId="0e23db62feec2a5d" providerId="LiveId" clId="{3FBBEF04-9D5F-4ECB-BDEB-5AF90A52C1C7}" dt="2021-02-18T02:48:28.874" v="6723" actId="1076"/>
      <pc:docMkLst>
        <pc:docMk/>
      </pc:docMkLst>
      <pc:sldChg chg="modNotesTx">
        <pc:chgData name="Thao Hoang" userId="0e23db62feec2a5d" providerId="LiveId" clId="{3FBBEF04-9D5F-4ECB-BDEB-5AF90A52C1C7}" dt="2021-02-17T03:39:13.893" v="3031" actId="20577"/>
        <pc:sldMkLst>
          <pc:docMk/>
          <pc:sldMk cId="0" sldId="256"/>
        </pc:sldMkLst>
      </pc:sldChg>
      <pc:sldChg chg="addSp delSp modSp mod">
        <pc:chgData name="Thao Hoang" userId="0e23db62feec2a5d" providerId="LiveId" clId="{3FBBEF04-9D5F-4ECB-BDEB-5AF90A52C1C7}" dt="2021-02-17T22:51:07.799" v="5578" actId="478"/>
        <pc:sldMkLst>
          <pc:docMk/>
          <pc:sldMk cId="0" sldId="257"/>
        </pc:sldMkLst>
        <pc:spChg chg="add del mod">
          <ac:chgData name="Thao Hoang" userId="0e23db62feec2a5d" providerId="LiveId" clId="{3FBBEF04-9D5F-4ECB-BDEB-5AF90A52C1C7}" dt="2021-02-17T22:51:07.799" v="5578" actId="478"/>
          <ac:spMkLst>
            <pc:docMk/>
            <pc:sldMk cId="0" sldId="257"/>
            <ac:spMk id="4" creationId="{FB92EF9D-419F-4566-822E-FECBB1070852}"/>
          </ac:spMkLst>
        </pc:spChg>
        <pc:spChg chg="del mod">
          <ac:chgData name="Thao Hoang" userId="0e23db62feec2a5d" providerId="LiveId" clId="{3FBBEF04-9D5F-4ECB-BDEB-5AF90A52C1C7}" dt="2021-02-17T22:38:07.808" v="4855" actId="21"/>
          <ac:spMkLst>
            <pc:docMk/>
            <pc:sldMk cId="0" sldId="257"/>
            <ac:spMk id="346" creationId="{00000000-0000-0000-0000-000000000000}"/>
          </ac:spMkLst>
        </pc:spChg>
      </pc:sldChg>
      <pc:sldChg chg="modNotesTx">
        <pc:chgData name="Thao Hoang" userId="0e23db62feec2a5d" providerId="LiveId" clId="{3FBBEF04-9D5F-4ECB-BDEB-5AF90A52C1C7}" dt="2021-02-17T03:40:01.109" v="3036" actId="20577"/>
        <pc:sldMkLst>
          <pc:docMk/>
          <pc:sldMk cId="0" sldId="259"/>
        </pc:sldMkLst>
      </pc:sldChg>
      <pc:sldChg chg="modSp mod modNotesTx">
        <pc:chgData name="Thao Hoang" userId="0e23db62feec2a5d" providerId="LiveId" clId="{3FBBEF04-9D5F-4ECB-BDEB-5AF90A52C1C7}" dt="2021-02-17T22:51:21.432" v="5582" actId="20577"/>
        <pc:sldMkLst>
          <pc:docMk/>
          <pc:sldMk cId="0" sldId="260"/>
        </pc:sldMkLst>
        <pc:spChg chg="mod">
          <ac:chgData name="Thao Hoang" userId="0e23db62feec2a5d" providerId="LiveId" clId="{3FBBEF04-9D5F-4ECB-BDEB-5AF90A52C1C7}" dt="2021-02-17T22:51:21.432" v="5582" actId="20577"/>
          <ac:spMkLst>
            <pc:docMk/>
            <pc:sldMk cId="0" sldId="260"/>
            <ac:spMk id="518" creationId="{00000000-0000-0000-0000-000000000000}"/>
          </ac:spMkLst>
        </pc:spChg>
      </pc:sldChg>
      <pc:sldChg chg="addSp modSp mod modAnim">
        <pc:chgData name="Thao Hoang" userId="0e23db62feec2a5d" providerId="LiveId" clId="{3FBBEF04-9D5F-4ECB-BDEB-5AF90A52C1C7}" dt="2021-02-18T02:28:32.800" v="6362" actId="20577"/>
        <pc:sldMkLst>
          <pc:docMk/>
          <pc:sldMk cId="0" sldId="261"/>
        </pc:sldMkLst>
        <pc:spChg chg="add mod">
          <ac:chgData name="Thao Hoang" userId="0e23db62feec2a5d" providerId="LiveId" clId="{3FBBEF04-9D5F-4ECB-BDEB-5AF90A52C1C7}" dt="2021-02-18T02:23:22.404" v="6285" actId="1076"/>
          <ac:spMkLst>
            <pc:docMk/>
            <pc:sldMk cId="0" sldId="261"/>
            <ac:spMk id="2" creationId="{401E47C5-8EF9-4704-9209-3BF2CABAF113}"/>
          </ac:spMkLst>
        </pc:spChg>
        <pc:spChg chg="add mod">
          <ac:chgData name="Thao Hoang" userId="0e23db62feec2a5d" providerId="LiveId" clId="{3FBBEF04-9D5F-4ECB-BDEB-5AF90A52C1C7}" dt="2021-02-18T02:28:32.800" v="6362" actId="20577"/>
          <ac:spMkLst>
            <pc:docMk/>
            <pc:sldMk cId="0" sldId="261"/>
            <ac:spMk id="3" creationId="{7FD13EBF-E775-42E4-9EBE-ED8DA972E26E}"/>
          </ac:spMkLst>
        </pc:spChg>
        <pc:spChg chg="mod">
          <ac:chgData name="Thao Hoang" userId="0e23db62feec2a5d" providerId="LiveId" clId="{3FBBEF04-9D5F-4ECB-BDEB-5AF90A52C1C7}" dt="2021-02-17T02:14:32.986" v="359"/>
          <ac:spMkLst>
            <pc:docMk/>
            <pc:sldMk cId="0" sldId="261"/>
            <ac:spMk id="5" creationId="{93CD8CF6-48EA-4809-BAC3-9EFADC4C5449}"/>
          </ac:spMkLst>
        </pc:spChg>
        <pc:picChg chg="add mod">
          <ac:chgData name="Thao Hoang" userId="0e23db62feec2a5d" providerId="LiveId" clId="{3FBBEF04-9D5F-4ECB-BDEB-5AF90A52C1C7}" dt="2021-02-17T02:15:39.740" v="362" actId="1076"/>
          <ac:picMkLst>
            <pc:docMk/>
            <pc:sldMk cId="0" sldId="261"/>
            <ac:picMk id="3074" creationId="{F5CB9060-7FCB-47D1-A9FB-5B05CED824D3}"/>
          </ac:picMkLst>
        </pc:picChg>
      </pc:sldChg>
      <pc:sldChg chg="del">
        <pc:chgData name="Thao Hoang" userId="0e23db62feec2a5d" providerId="LiveId" clId="{3FBBEF04-9D5F-4ECB-BDEB-5AF90A52C1C7}" dt="2021-02-17T03:02:37.086" v="1370" actId="47"/>
        <pc:sldMkLst>
          <pc:docMk/>
          <pc:sldMk cId="0" sldId="262"/>
        </pc:sldMkLst>
      </pc:sldChg>
      <pc:sldChg chg="del">
        <pc:chgData name="Thao Hoang" userId="0e23db62feec2a5d" providerId="LiveId" clId="{3FBBEF04-9D5F-4ECB-BDEB-5AF90A52C1C7}" dt="2021-02-17T03:02:41.356" v="1371" actId="47"/>
        <pc:sldMkLst>
          <pc:docMk/>
          <pc:sldMk cId="0" sldId="263"/>
        </pc:sldMkLst>
      </pc:sldChg>
      <pc:sldChg chg="del">
        <pc:chgData name="Thao Hoang" userId="0e23db62feec2a5d" providerId="LiveId" clId="{3FBBEF04-9D5F-4ECB-BDEB-5AF90A52C1C7}" dt="2021-02-17T03:11:26.162" v="1592" actId="47"/>
        <pc:sldMkLst>
          <pc:docMk/>
          <pc:sldMk cId="0" sldId="264"/>
        </pc:sldMkLst>
      </pc:sldChg>
      <pc:sldChg chg="modSp mod">
        <pc:chgData name="Thao Hoang" userId="0e23db62feec2a5d" providerId="LiveId" clId="{3FBBEF04-9D5F-4ECB-BDEB-5AF90A52C1C7}" dt="2021-02-18T02:30:10.448" v="6380" actId="20577"/>
        <pc:sldMkLst>
          <pc:docMk/>
          <pc:sldMk cId="0" sldId="265"/>
        </pc:sldMkLst>
        <pc:spChg chg="mod">
          <ac:chgData name="Thao Hoang" userId="0e23db62feec2a5d" providerId="LiveId" clId="{3FBBEF04-9D5F-4ECB-BDEB-5AF90A52C1C7}" dt="2021-02-18T02:30:10.448" v="6380" actId="20577"/>
          <ac:spMkLst>
            <pc:docMk/>
            <pc:sldMk cId="0" sldId="265"/>
            <ac:spMk id="3" creationId="{458A2F9D-7EF0-47C9-8717-57997AC2B44D}"/>
          </ac:spMkLst>
        </pc:spChg>
      </pc:sldChg>
      <pc:sldChg chg="del">
        <pc:chgData name="Thao Hoang" userId="0e23db62feec2a5d" providerId="LiveId" clId="{3FBBEF04-9D5F-4ECB-BDEB-5AF90A52C1C7}" dt="2021-02-17T03:02:43.886" v="1372" actId="47"/>
        <pc:sldMkLst>
          <pc:docMk/>
          <pc:sldMk cId="0" sldId="266"/>
        </pc:sldMkLst>
      </pc:sldChg>
      <pc:sldChg chg="del">
        <pc:chgData name="Thao Hoang" userId="0e23db62feec2a5d" providerId="LiveId" clId="{3FBBEF04-9D5F-4ECB-BDEB-5AF90A52C1C7}" dt="2021-02-17T03:02:50.101" v="1373" actId="47"/>
        <pc:sldMkLst>
          <pc:docMk/>
          <pc:sldMk cId="0" sldId="267"/>
        </pc:sldMkLst>
      </pc:sldChg>
      <pc:sldChg chg="del">
        <pc:chgData name="Thao Hoang" userId="0e23db62feec2a5d" providerId="LiveId" clId="{3FBBEF04-9D5F-4ECB-BDEB-5AF90A52C1C7}" dt="2021-02-17T03:02:53.274" v="1374" actId="47"/>
        <pc:sldMkLst>
          <pc:docMk/>
          <pc:sldMk cId="0" sldId="268"/>
        </pc:sldMkLst>
      </pc:sldChg>
      <pc:sldChg chg="del ord">
        <pc:chgData name="Thao Hoang" userId="0e23db62feec2a5d" providerId="LiveId" clId="{3FBBEF04-9D5F-4ECB-BDEB-5AF90A52C1C7}" dt="2021-02-17T03:03:02.656" v="1377" actId="47"/>
        <pc:sldMkLst>
          <pc:docMk/>
          <pc:sldMk cId="0" sldId="269"/>
        </pc:sldMkLst>
      </pc:sldChg>
      <pc:sldChg chg="del">
        <pc:chgData name="Thao Hoang" userId="0e23db62feec2a5d" providerId="LiveId" clId="{3FBBEF04-9D5F-4ECB-BDEB-5AF90A52C1C7}" dt="2021-02-17T03:03:10.860" v="1378" actId="47"/>
        <pc:sldMkLst>
          <pc:docMk/>
          <pc:sldMk cId="0" sldId="270"/>
        </pc:sldMkLst>
      </pc:sldChg>
      <pc:sldChg chg="addSp delSp modSp mod ord modNotesTx">
        <pc:chgData name="Thao Hoang" userId="0e23db62feec2a5d" providerId="LiveId" clId="{3FBBEF04-9D5F-4ECB-BDEB-5AF90A52C1C7}" dt="2021-02-17T22:29:17.621" v="3625" actId="20577"/>
        <pc:sldMkLst>
          <pc:docMk/>
          <pc:sldMk cId="0" sldId="271"/>
        </pc:sldMkLst>
        <pc:spChg chg="add del mod">
          <ac:chgData name="Thao Hoang" userId="0e23db62feec2a5d" providerId="LiveId" clId="{3FBBEF04-9D5F-4ECB-BDEB-5AF90A52C1C7}" dt="2021-02-17T03:10:01.876" v="1579" actId="478"/>
          <ac:spMkLst>
            <pc:docMk/>
            <pc:sldMk cId="0" sldId="271"/>
            <ac:spMk id="531" creationId="{E4592595-653B-4B2F-9745-6B9B97568301}"/>
          </ac:spMkLst>
        </pc:spChg>
        <pc:spChg chg="mod">
          <ac:chgData name="Thao Hoang" userId="0e23db62feec2a5d" providerId="LiveId" clId="{3FBBEF04-9D5F-4ECB-BDEB-5AF90A52C1C7}" dt="2021-02-17T03:05:00.352" v="1494" actId="20577"/>
          <ac:spMkLst>
            <pc:docMk/>
            <pc:sldMk cId="0" sldId="271"/>
            <ac:spMk id="1168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4:17.284" v="1464" actId="20577"/>
          <ac:spMkLst>
            <pc:docMk/>
            <pc:sldMk cId="0" sldId="271"/>
            <ac:spMk id="1169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45.968" v="1736" actId="20577"/>
          <ac:spMkLst>
            <pc:docMk/>
            <pc:sldMk cId="0" sldId="271"/>
            <ac:spMk id="1170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23.231" v="1732" actId="20577"/>
          <ac:spMkLst>
            <pc:docMk/>
            <pc:sldMk cId="0" sldId="271"/>
            <ac:spMk id="1171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7:01.356" v="1740" actId="20577"/>
          <ac:spMkLst>
            <pc:docMk/>
            <pc:sldMk cId="0" sldId="271"/>
            <ac:spMk id="1172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5:49.141" v="1557" actId="20577"/>
          <ac:spMkLst>
            <pc:docMk/>
            <pc:sldMk cId="0" sldId="271"/>
            <ac:spMk id="1173" creationId="{00000000-0000-0000-0000-000000000000}"/>
          </ac:spMkLst>
        </pc:spChg>
        <pc:grpChg chg="del">
          <ac:chgData name="Thao Hoang" userId="0e23db62feec2a5d" providerId="LiveId" clId="{3FBBEF04-9D5F-4ECB-BDEB-5AF90A52C1C7}" dt="2021-02-17T03:04:09.292" v="1445" actId="478"/>
          <ac:grpSpMkLst>
            <pc:docMk/>
            <pc:sldMk cId="0" sldId="271"/>
            <ac:grpSpMk id="1175" creationId="{00000000-0000-0000-0000-000000000000}"/>
          </ac:grpSpMkLst>
        </pc:grpChg>
        <pc:picChg chg="add mod">
          <ac:chgData name="Thao Hoang" userId="0e23db62feec2a5d" providerId="LiveId" clId="{3FBBEF04-9D5F-4ECB-BDEB-5AF90A52C1C7}" dt="2021-02-17T03:09:20.961" v="1574" actId="1076"/>
          <ac:picMkLst>
            <pc:docMk/>
            <pc:sldMk cId="0" sldId="271"/>
            <ac:picMk id="5122" creationId="{21D6997C-FBF3-4D87-A77A-6DB94AE35C0E}"/>
          </ac:picMkLst>
        </pc:picChg>
      </pc:sldChg>
      <pc:sldChg chg="addSp modSp mod">
        <pc:chgData name="Thao Hoang" userId="0e23db62feec2a5d" providerId="LiveId" clId="{3FBBEF04-9D5F-4ECB-BDEB-5AF90A52C1C7}" dt="2021-02-17T02:43:37.239" v="578" actId="122"/>
        <pc:sldMkLst>
          <pc:docMk/>
          <pc:sldMk cId="4220059410" sldId="272"/>
        </pc:sldMkLst>
        <pc:spChg chg="add mod">
          <ac:chgData name="Thao Hoang" userId="0e23db62feec2a5d" providerId="LiveId" clId="{3FBBEF04-9D5F-4ECB-BDEB-5AF90A52C1C7}" dt="2021-02-17T02:43:37.239" v="578" actId="122"/>
          <ac:spMkLst>
            <pc:docMk/>
            <pc:sldMk cId="4220059410" sldId="272"/>
            <ac:spMk id="2" creationId="{06ED3DD8-082F-42E7-80A2-8951D7EBA4D7}"/>
          </ac:spMkLst>
        </pc:spChg>
      </pc:sldChg>
      <pc:sldChg chg="modSp mod">
        <pc:chgData name="Thao Hoang" userId="0e23db62feec2a5d" providerId="LiveId" clId="{3FBBEF04-9D5F-4ECB-BDEB-5AF90A52C1C7}" dt="2021-02-18T02:48:28.874" v="6723" actId="1076"/>
        <pc:sldMkLst>
          <pc:docMk/>
          <pc:sldMk cId="0" sldId="273"/>
        </pc:sldMkLst>
        <pc:spChg chg="mod">
          <ac:chgData name="Thao Hoang" userId="0e23db62feec2a5d" providerId="LiveId" clId="{3FBBEF04-9D5F-4ECB-BDEB-5AF90A52C1C7}" dt="2021-02-17T03:11:33.484" v="1611" actId="20577"/>
          <ac:spMkLst>
            <pc:docMk/>
            <pc:sldMk cId="0" sldId="273"/>
            <ac:spMk id="1734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12.061" v="6720" actId="1076"/>
          <ac:spMkLst>
            <pc:docMk/>
            <pc:sldMk cId="0" sldId="273"/>
            <ac:spMk id="1735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17.036" v="6721" actId="1076"/>
          <ac:spMkLst>
            <pc:docMk/>
            <pc:sldMk cId="0" sldId="273"/>
            <ac:spMk id="1736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07.662" v="6719" actId="1076"/>
          <ac:spMkLst>
            <pc:docMk/>
            <pc:sldMk cId="0" sldId="273"/>
            <ac:spMk id="1737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7:35.557" v="6716" actId="1076"/>
          <ac:spMkLst>
            <pc:docMk/>
            <pc:sldMk cId="0" sldId="273"/>
            <ac:spMk id="1739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22.452" v="6722" actId="1076"/>
          <ac:spMkLst>
            <pc:docMk/>
            <pc:sldMk cId="0" sldId="273"/>
            <ac:spMk id="1740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28.874" v="6723" actId="1076"/>
          <ac:spMkLst>
            <pc:docMk/>
            <pc:sldMk cId="0" sldId="273"/>
            <ac:spMk id="1741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1:40.446" v="1612" actId="47"/>
        <pc:sldMkLst>
          <pc:docMk/>
          <pc:sldMk cId="0" sldId="274"/>
        </pc:sldMkLst>
      </pc:sldChg>
      <pc:sldChg chg="del">
        <pc:chgData name="Thao Hoang" userId="0e23db62feec2a5d" providerId="LiveId" clId="{3FBBEF04-9D5F-4ECB-BDEB-5AF90A52C1C7}" dt="2021-02-17T03:11:42.667" v="1613" actId="47"/>
        <pc:sldMkLst>
          <pc:docMk/>
          <pc:sldMk cId="0" sldId="275"/>
        </pc:sldMkLst>
      </pc:sldChg>
      <pc:sldChg chg="del">
        <pc:chgData name="Thao Hoang" userId="0e23db62feec2a5d" providerId="LiveId" clId="{3FBBEF04-9D5F-4ECB-BDEB-5AF90A52C1C7}" dt="2021-02-17T03:12:25.073" v="1696" actId="47"/>
        <pc:sldMkLst>
          <pc:docMk/>
          <pc:sldMk cId="0" sldId="276"/>
        </pc:sldMkLst>
      </pc:sldChg>
      <pc:sldChg chg="del ord modAnim">
        <pc:chgData name="Thao Hoang" userId="0e23db62feec2a5d" providerId="LiveId" clId="{3FBBEF04-9D5F-4ECB-BDEB-5AF90A52C1C7}" dt="2021-02-18T02:17:23.479" v="6247"/>
        <pc:sldMkLst>
          <pc:docMk/>
          <pc:sldMk cId="0" sldId="277"/>
        </pc:sldMkLst>
      </pc:sldChg>
      <pc:sldChg chg="modSp mod">
        <pc:chgData name="Thao Hoang" userId="0e23db62feec2a5d" providerId="LiveId" clId="{3FBBEF04-9D5F-4ECB-BDEB-5AF90A52C1C7}" dt="2021-02-17T03:12:41.618" v="1698" actId="6549"/>
        <pc:sldMkLst>
          <pc:docMk/>
          <pc:sldMk cId="0" sldId="278"/>
        </pc:sldMkLst>
        <pc:spChg chg="mod">
          <ac:chgData name="Thao Hoang" userId="0e23db62feec2a5d" providerId="LiveId" clId="{3FBBEF04-9D5F-4ECB-BDEB-5AF90A52C1C7}" dt="2021-02-17T03:12:41.618" v="1698" actId="6549"/>
          <ac:spMkLst>
            <pc:docMk/>
            <pc:sldMk cId="0" sldId="278"/>
            <ac:spMk id="2207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2:52.324" v="1699" actId="47"/>
        <pc:sldMkLst>
          <pc:docMk/>
          <pc:sldMk cId="0" sldId="279"/>
        </pc:sldMkLst>
      </pc:sldChg>
      <pc:sldChg chg="del">
        <pc:chgData name="Thao Hoang" userId="0e23db62feec2a5d" providerId="LiveId" clId="{3FBBEF04-9D5F-4ECB-BDEB-5AF90A52C1C7}" dt="2021-02-17T03:12:58.083" v="1700" actId="47"/>
        <pc:sldMkLst>
          <pc:docMk/>
          <pc:sldMk cId="0" sldId="280"/>
        </pc:sldMkLst>
      </pc:sldChg>
      <pc:sldChg chg="del">
        <pc:chgData name="Thao Hoang" userId="0e23db62feec2a5d" providerId="LiveId" clId="{3FBBEF04-9D5F-4ECB-BDEB-5AF90A52C1C7}" dt="2021-02-17T03:13:01.501" v="1701" actId="47"/>
        <pc:sldMkLst>
          <pc:docMk/>
          <pc:sldMk cId="0" sldId="281"/>
        </pc:sldMkLst>
      </pc:sldChg>
      <pc:sldChg chg="del">
        <pc:chgData name="Thao Hoang" userId="0e23db62feec2a5d" providerId="LiveId" clId="{3FBBEF04-9D5F-4ECB-BDEB-5AF90A52C1C7}" dt="2021-02-17T03:13:02.186" v="1702" actId="47"/>
        <pc:sldMkLst>
          <pc:docMk/>
          <pc:sldMk cId="0" sldId="282"/>
        </pc:sldMkLst>
      </pc:sldChg>
      <pc:sldChg chg="del">
        <pc:chgData name="Thao Hoang" userId="0e23db62feec2a5d" providerId="LiveId" clId="{3FBBEF04-9D5F-4ECB-BDEB-5AF90A52C1C7}" dt="2021-02-17T03:13:02.977" v="1703" actId="47"/>
        <pc:sldMkLst>
          <pc:docMk/>
          <pc:sldMk cId="0" sldId="283"/>
        </pc:sldMkLst>
      </pc:sldChg>
      <pc:sldChg chg="del">
        <pc:chgData name="Thao Hoang" userId="0e23db62feec2a5d" providerId="LiveId" clId="{3FBBEF04-9D5F-4ECB-BDEB-5AF90A52C1C7}" dt="2021-02-17T03:13:03.580" v="1704" actId="47"/>
        <pc:sldMkLst>
          <pc:docMk/>
          <pc:sldMk cId="0" sldId="284"/>
        </pc:sldMkLst>
      </pc:sldChg>
      <pc:sldChg chg="del">
        <pc:chgData name="Thao Hoang" userId="0e23db62feec2a5d" providerId="LiveId" clId="{3FBBEF04-9D5F-4ECB-BDEB-5AF90A52C1C7}" dt="2021-02-17T03:13:04.075" v="1705" actId="47"/>
        <pc:sldMkLst>
          <pc:docMk/>
          <pc:sldMk cId="0" sldId="285"/>
        </pc:sldMkLst>
      </pc:sldChg>
      <pc:sldChg chg="del">
        <pc:chgData name="Thao Hoang" userId="0e23db62feec2a5d" providerId="LiveId" clId="{3FBBEF04-9D5F-4ECB-BDEB-5AF90A52C1C7}" dt="2021-02-17T03:13:05.342" v="1706" actId="47"/>
        <pc:sldMkLst>
          <pc:docMk/>
          <pc:sldMk cId="0" sldId="286"/>
        </pc:sldMkLst>
      </pc:sldChg>
      <pc:sldChg chg="modSp mod modNotesTx">
        <pc:chgData name="Thao Hoang" userId="0e23db62feec2a5d" providerId="LiveId" clId="{3FBBEF04-9D5F-4ECB-BDEB-5AF90A52C1C7}" dt="2021-02-17T22:23:15.409" v="3045" actId="20577"/>
        <pc:sldMkLst>
          <pc:docMk/>
          <pc:sldMk cId="229311856" sldId="287"/>
        </pc:sldMkLst>
        <pc:spChg chg="mod">
          <ac:chgData name="Thao Hoang" userId="0e23db62feec2a5d" providerId="LiveId" clId="{3FBBEF04-9D5F-4ECB-BDEB-5AF90A52C1C7}" dt="2021-02-17T22:23:15.409" v="3045" actId="20577"/>
          <ac:spMkLst>
            <pc:docMk/>
            <pc:sldMk cId="229311856" sldId="287"/>
            <ac:spMk id="406" creationId="{00000000-0000-0000-0000-000000000000}"/>
          </ac:spMkLst>
        </pc:spChg>
      </pc:sldChg>
      <pc:sldChg chg="addSp modSp mod">
        <pc:chgData name="Thao Hoang" userId="0e23db62feec2a5d" providerId="LiveId" clId="{3FBBEF04-9D5F-4ECB-BDEB-5AF90A52C1C7}" dt="2021-02-18T02:29:43.844" v="6370" actId="164"/>
        <pc:sldMkLst>
          <pc:docMk/>
          <pc:sldMk cId="1092614026" sldId="288"/>
        </pc:sldMkLst>
        <pc:spChg chg="add mod ord">
          <ac:chgData name="Thao Hoang" userId="0e23db62feec2a5d" providerId="LiveId" clId="{3FBBEF04-9D5F-4ECB-BDEB-5AF90A52C1C7}" dt="2021-02-18T02:29:43.844" v="6370" actId="164"/>
          <ac:spMkLst>
            <pc:docMk/>
            <pc:sldMk cId="1092614026" sldId="288"/>
            <ac:spMk id="2" creationId="{9197AE2F-DC91-45A6-9487-A9F73593EDE9}"/>
          </ac:spMkLst>
        </pc:spChg>
        <pc:spChg chg="mod">
          <ac:chgData name="Thao Hoang" userId="0e23db62feec2a5d" providerId="LiveId" clId="{3FBBEF04-9D5F-4ECB-BDEB-5AF90A52C1C7}" dt="2021-02-17T02:34:17.784" v="502" actId="14100"/>
          <ac:spMkLst>
            <pc:docMk/>
            <pc:sldMk cId="1092614026" sldId="288"/>
            <ac:spMk id="5" creationId="{874E0F9A-7FDE-4059-9CB1-9CD7A969DBF0}"/>
          </ac:spMkLst>
        </pc:spChg>
        <pc:grpChg chg="add mod">
          <ac:chgData name="Thao Hoang" userId="0e23db62feec2a5d" providerId="LiveId" clId="{3FBBEF04-9D5F-4ECB-BDEB-5AF90A52C1C7}" dt="2021-02-18T02:29:43.844" v="6370" actId="164"/>
          <ac:grpSpMkLst>
            <pc:docMk/>
            <pc:sldMk cId="1092614026" sldId="288"/>
            <ac:grpSpMk id="3" creationId="{5BC5FDD6-8BB8-4930-B127-7AB3E8154E04}"/>
          </ac:grpSpMkLst>
        </pc:grpChg>
        <pc:picChg chg="add mod ord">
          <ac:chgData name="Thao Hoang" userId="0e23db62feec2a5d" providerId="LiveId" clId="{3FBBEF04-9D5F-4ECB-BDEB-5AF90A52C1C7}" dt="2021-02-18T02:29:43.844" v="6370" actId="164"/>
          <ac:picMkLst>
            <pc:docMk/>
            <pc:sldMk cId="1092614026" sldId="288"/>
            <ac:picMk id="7" creationId="{CCCD3D14-9E36-4F15-8AC2-EBD730ADF68F}"/>
          </ac:picMkLst>
        </pc:picChg>
        <pc:picChg chg="add mod">
          <ac:chgData name="Thao Hoang" userId="0e23db62feec2a5d" providerId="LiveId" clId="{3FBBEF04-9D5F-4ECB-BDEB-5AF90A52C1C7}" dt="2021-02-17T22:51:46.817" v="5583" actId="1076"/>
          <ac:picMkLst>
            <pc:docMk/>
            <pc:sldMk cId="1092614026" sldId="288"/>
            <ac:picMk id="4098" creationId="{C50BF038-1D52-4F70-AE6A-26BAD6B054CD}"/>
          </ac:picMkLst>
        </pc:picChg>
      </pc:sldChg>
      <pc:sldChg chg="modSp mod">
        <pc:chgData name="Thao Hoang" userId="0e23db62feec2a5d" providerId="LiveId" clId="{3FBBEF04-9D5F-4ECB-BDEB-5AF90A52C1C7}" dt="2021-02-17T02:17:52.227" v="412" actId="20577"/>
        <pc:sldMkLst>
          <pc:docMk/>
          <pc:sldMk cId="4186107268" sldId="289"/>
        </pc:sldMkLst>
        <pc:spChg chg="mod">
          <ac:chgData name="Thao Hoang" userId="0e23db62feec2a5d" providerId="LiveId" clId="{3FBBEF04-9D5F-4ECB-BDEB-5AF90A52C1C7}" dt="2021-02-17T02:17:52.227" v="412" actId="20577"/>
          <ac:spMkLst>
            <pc:docMk/>
            <pc:sldMk cId="4186107268" sldId="289"/>
            <ac:spMk id="5" creationId="{30C0ECFD-2B7F-4EAA-8641-A744150483D5}"/>
          </ac:spMkLst>
        </pc:spChg>
      </pc:sldChg>
      <pc:sldChg chg="modSp mod modNotesTx">
        <pc:chgData name="Thao Hoang" userId="0e23db62feec2a5d" providerId="LiveId" clId="{3FBBEF04-9D5F-4ECB-BDEB-5AF90A52C1C7}" dt="2021-02-17T22:24:39.071" v="3057" actId="20577"/>
        <pc:sldMkLst>
          <pc:docMk/>
          <pc:sldMk cId="796415397" sldId="290"/>
        </pc:sldMkLst>
        <pc:spChg chg="mod">
          <ac:chgData name="Thao Hoang" userId="0e23db62feec2a5d" providerId="LiveId" clId="{3FBBEF04-9D5F-4ECB-BDEB-5AF90A52C1C7}" dt="2021-02-17T22:24:39.071" v="3057" actId="20577"/>
          <ac:spMkLst>
            <pc:docMk/>
            <pc:sldMk cId="796415397" sldId="290"/>
            <ac:spMk id="406" creationId="{00000000-0000-0000-0000-000000000000}"/>
          </ac:spMkLst>
        </pc:spChg>
      </pc:sldChg>
      <pc:sldChg chg="addSp delSp modSp mod">
        <pc:chgData name="Thao Hoang" userId="0e23db62feec2a5d" providerId="LiveId" clId="{3FBBEF04-9D5F-4ECB-BDEB-5AF90A52C1C7}" dt="2021-02-17T02:41:50.407" v="565" actId="478"/>
        <pc:sldMkLst>
          <pc:docMk/>
          <pc:sldMk cId="191974374" sldId="291"/>
        </pc:sldMkLst>
        <pc:spChg chg="add">
          <ac:chgData name="Thao Hoang" userId="0e23db62feec2a5d" providerId="LiveId" clId="{3FBBEF04-9D5F-4ECB-BDEB-5AF90A52C1C7}" dt="2021-02-17T02:36:44.469" v="529"/>
          <ac:spMkLst>
            <pc:docMk/>
            <pc:sldMk cId="191974374" sldId="291"/>
            <ac:spMk id="3" creationId="{1DA84BB3-95D5-4093-A5FF-81D8DF1583FA}"/>
          </ac:spMkLst>
        </pc:spChg>
        <pc:spChg chg="del">
          <ac:chgData name="Thao Hoang" userId="0e23db62feec2a5d" providerId="LiveId" clId="{3FBBEF04-9D5F-4ECB-BDEB-5AF90A52C1C7}" dt="2021-02-17T02:41:50.407" v="565" actId="478"/>
          <ac:spMkLst>
            <pc:docMk/>
            <pc:sldMk cId="191974374" sldId="291"/>
            <ac:spMk id="4" creationId="{95DE9012-36D1-461B-8491-F028A58DAF48}"/>
          </ac:spMkLst>
        </pc:spChg>
        <pc:spChg chg="add del mod">
          <ac:chgData name="Thao Hoang" userId="0e23db62feec2a5d" providerId="LiveId" clId="{3FBBEF04-9D5F-4ECB-BDEB-5AF90A52C1C7}" dt="2021-02-17T02:38:09.578" v="544" actId="14100"/>
          <ac:spMkLst>
            <pc:docMk/>
            <pc:sldMk cId="191974374" sldId="291"/>
            <ac:spMk id="8" creationId="{6D35E681-7EFD-4A60-B47D-B9EF6A06C595}"/>
          </ac:spMkLst>
        </pc:spChg>
        <pc:spChg chg="mod">
          <ac:chgData name="Thao Hoang" userId="0e23db62feec2a5d" providerId="LiveId" clId="{3FBBEF04-9D5F-4ECB-BDEB-5AF90A52C1C7}" dt="2021-02-17T02:41:20.160" v="560" actId="12"/>
          <ac:spMkLst>
            <pc:docMk/>
            <pc:sldMk cId="191974374" sldId="291"/>
            <ac:spMk id="60" creationId="{2D9B4D18-330F-4456-BB9E-6BBDCC70529F}"/>
          </ac:spMkLst>
        </pc:spChg>
        <pc:spChg chg="mod">
          <ac:chgData name="Thao Hoang" userId="0e23db62feec2a5d" providerId="LiveId" clId="{3FBBEF04-9D5F-4ECB-BDEB-5AF90A52C1C7}" dt="2021-02-17T02:41:24.221" v="564" actId="20577"/>
          <ac:spMkLst>
            <pc:docMk/>
            <pc:sldMk cId="191974374" sldId="291"/>
            <ac:spMk id="62" creationId="{5E93BD6E-B8C5-45D2-90CD-FDF26AE1DB0A}"/>
          </ac:spMkLst>
        </pc:spChg>
        <pc:picChg chg="del mod">
          <ac:chgData name="Thao Hoang" userId="0e23db62feec2a5d" providerId="LiveId" clId="{3FBBEF04-9D5F-4ECB-BDEB-5AF90A52C1C7}" dt="2021-02-17T02:37:09.177" v="539" actId="478"/>
          <ac:picMkLst>
            <pc:docMk/>
            <pc:sldMk cId="191974374" sldId="291"/>
            <ac:picMk id="19" creationId="{73E410A0-CC61-49E3-AA97-AD57AC709428}"/>
          </ac:picMkLst>
        </pc:picChg>
        <pc:picChg chg="add del mod">
          <ac:chgData name="Thao Hoang" userId="0e23db62feec2a5d" providerId="LiveId" clId="{3FBBEF04-9D5F-4ECB-BDEB-5AF90A52C1C7}" dt="2021-02-17T02:39:12.847" v="550" actId="478"/>
          <ac:picMkLst>
            <pc:docMk/>
            <pc:sldMk cId="191974374" sldId="291"/>
            <ac:picMk id="1026" creationId="{F4E86D92-B2A5-4B14-854C-5570809746FD}"/>
          </ac:picMkLst>
        </pc:picChg>
        <pc:picChg chg="add mod">
          <ac:chgData name="Thao Hoang" userId="0e23db62feec2a5d" providerId="LiveId" clId="{3FBBEF04-9D5F-4ECB-BDEB-5AF90A52C1C7}" dt="2021-02-17T02:37:55.211" v="542" actId="1076"/>
          <ac:picMkLst>
            <pc:docMk/>
            <pc:sldMk cId="191974374" sldId="291"/>
            <ac:picMk id="2055" creationId="{6DEE929C-235C-4F8E-ABE7-3D17F27A3F59}"/>
          </ac:picMkLst>
        </pc:picChg>
        <pc:picChg chg="add del">
          <ac:chgData name="Thao Hoang" userId="0e23db62feec2a5d" providerId="LiveId" clId="{3FBBEF04-9D5F-4ECB-BDEB-5AF90A52C1C7}" dt="2021-02-17T02:38:47.133" v="547"/>
          <ac:picMkLst>
            <pc:docMk/>
            <pc:sldMk cId="191974374" sldId="291"/>
            <ac:picMk id="2057" creationId="{2365AB0A-D8AA-422D-8056-F2FA3E5217C6}"/>
          </ac:picMkLst>
        </pc:picChg>
        <pc:picChg chg="add del mod">
          <ac:chgData name="Thao Hoang" userId="0e23db62feec2a5d" providerId="LiveId" clId="{3FBBEF04-9D5F-4ECB-BDEB-5AF90A52C1C7}" dt="2021-02-17T02:39:16.928" v="553" actId="478"/>
          <ac:picMkLst>
            <pc:docMk/>
            <pc:sldMk cId="191974374" sldId="291"/>
            <ac:picMk id="2059" creationId="{9CDFF879-B6D0-4305-8CC6-33815800BD69}"/>
          </ac:picMkLst>
        </pc:picChg>
        <pc:picChg chg="add del mod">
          <ac:chgData name="Thao Hoang" userId="0e23db62feec2a5d" providerId="LiveId" clId="{3FBBEF04-9D5F-4ECB-BDEB-5AF90A52C1C7}" dt="2021-02-17T02:39:50.512" v="556" actId="478"/>
          <ac:picMkLst>
            <pc:docMk/>
            <pc:sldMk cId="191974374" sldId="291"/>
            <ac:picMk id="2061" creationId="{1529147E-9CCF-4AAE-B323-3778FE6754A2}"/>
          </ac:picMkLst>
        </pc:picChg>
        <pc:picChg chg="add mod">
          <ac:chgData name="Thao Hoang" userId="0e23db62feec2a5d" providerId="LiveId" clId="{3FBBEF04-9D5F-4ECB-BDEB-5AF90A52C1C7}" dt="2021-02-17T02:40:36.350" v="559" actId="1076"/>
          <ac:picMkLst>
            <pc:docMk/>
            <pc:sldMk cId="191974374" sldId="291"/>
            <ac:picMk id="2063" creationId="{54F45CCA-04FD-4D2C-BD6E-12E87F96B6D2}"/>
          </ac:picMkLst>
        </pc:picChg>
      </pc:sldChg>
      <pc:sldChg chg="modSp add mod">
        <pc:chgData name="Thao Hoang" userId="0e23db62feec2a5d" providerId="LiveId" clId="{3FBBEF04-9D5F-4ECB-BDEB-5AF90A52C1C7}" dt="2021-02-18T02:36:31.474" v="6626" actId="20577"/>
        <pc:sldMkLst>
          <pc:docMk/>
          <pc:sldMk cId="195707369" sldId="292"/>
        </pc:sldMkLst>
        <pc:spChg chg="mod">
          <ac:chgData name="Thao Hoang" userId="0e23db62feec2a5d" providerId="LiveId" clId="{3FBBEF04-9D5F-4ECB-BDEB-5AF90A52C1C7}" dt="2021-02-18T02:36:31.474" v="6626" actId="20577"/>
          <ac:spMkLst>
            <pc:docMk/>
            <pc:sldMk cId="195707369" sldId="292"/>
            <ac:spMk id="3" creationId="{5B4C4001-629E-4272-9992-28BCC66AA423}"/>
          </ac:spMkLst>
        </pc:spChg>
      </pc:sldChg>
      <pc:sldChg chg="addSp delSp modSp add del mod">
        <pc:chgData name="Thao Hoang" userId="0e23db62feec2a5d" providerId="LiveId" clId="{3FBBEF04-9D5F-4ECB-BDEB-5AF90A52C1C7}" dt="2021-02-17T03:33:53.181" v="2988" actId="2696"/>
        <pc:sldMkLst>
          <pc:docMk/>
          <pc:sldMk cId="284597496" sldId="292"/>
        </pc:sldMkLst>
        <pc:spChg chg="mod">
          <ac:chgData name="Thao Hoang" userId="0e23db62feec2a5d" providerId="LiveId" clId="{3FBBEF04-9D5F-4ECB-BDEB-5AF90A52C1C7}" dt="2021-02-17T03:32:46.210" v="2987" actId="20577"/>
          <ac:spMkLst>
            <pc:docMk/>
            <pc:sldMk cId="284597496" sldId="292"/>
            <ac:spMk id="3" creationId="{5B4C4001-629E-4272-9992-28BCC66AA423}"/>
          </ac:spMkLst>
        </pc:spChg>
        <pc:spChg chg="add del mod">
          <ac:chgData name="Thao Hoang" userId="0e23db62feec2a5d" providerId="LiveId" clId="{3FBBEF04-9D5F-4ECB-BDEB-5AF90A52C1C7}" dt="2021-02-17T03:31:28.097" v="2855" actId="478"/>
          <ac:spMkLst>
            <pc:docMk/>
            <pc:sldMk cId="284597496" sldId="292"/>
            <ac:spMk id="4" creationId="{6F1F2154-97E2-4D15-BB49-C366B5E355A2}"/>
          </ac:spMkLst>
        </pc:spChg>
        <pc:spChg chg="del">
          <ac:chgData name="Thao Hoang" userId="0e23db62feec2a5d" providerId="LiveId" clId="{3FBBEF04-9D5F-4ECB-BDEB-5AF90A52C1C7}" dt="2021-02-17T03:14:19.858" v="1708" actId="478"/>
          <ac:spMkLst>
            <pc:docMk/>
            <pc:sldMk cId="284597496" sldId="292"/>
            <ac:spMk id="346" creationId="{00000000-0000-0000-0000-000000000000}"/>
          </ac:spMkLst>
        </pc:spChg>
      </pc:sldChg>
      <pc:sldChg chg="modSp del mod">
        <pc:chgData name="Thao Hoang" userId="0e23db62feec2a5d" providerId="LiveId" clId="{3FBBEF04-9D5F-4ECB-BDEB-5AF90A52C1C7}" dt="2021-02-17T02:07:18.218" v="15" actId="2696"/>
        <pc:sldMkLst>
          <pc:docMk/>
          <pc:sldMk cId="3601420927" sldId="292"/>
        </pc:sldMkLst>
        <pc:spChg chg="mod">
          <ac:chgData name="Thao Hoang" userId="0e23db62feec2a5d" providerId="LiveId" clId="{3FBBEF04-9D5F-4ECB-BDEB-5AF90A52C1C7}" dt="2021-02-17T02:06:23.618" v="14" actId="14100"/>
          <ac:spMkLst>
            <pc:docMk/>
            <pc:sldMk cId="3601420927" sldId="292"/>
            <ac:spMk id="3" creationId="{5B4C4001-629E-4272-9992-28BCC66AA423}"/>
          </ac:spMkLst>
        </pc:spChg>
        <pc:grpChg chg="mod">
          <ac:chgData name="Thao Hoang" userId="0e23db62feec2a5d" providerId="LiveId" clId="{3FBBEF04-9D5F-4ECB-BDEB-5AF90A52C1C7}" dt="2021-02-17T02:06:20.542" v="13" actId="14100"/>
          <ac:grpSpMkLst>
            <pc:docMk/>
            <pc:sldMk cId="3601420927" sldId="292"/>
            <ac:grpSpMk id="348" creationId="{00000000-0000-0000-0000-000000000000}"/>
          </ac:grpSpMkLst>
        </pc:grpChg>
      </pc:sldChg>
      <pc:sldChg chg="addSp delSp modSp mod">
        <pc:chgData name="Thao Hoang" userId="0e23db62feec2a5d" providerId="LiveId" clId="{3FBBEF04-9D5F-4ECB-BDEB-5AF90A52C1C7}" dt="2021-02-18T01:33:11.906" v="6196" actId="120"/>
        <pc:sldMkLst>
          <pc:docMk/>
          <pc:sldMk cId="505474391" sldId="293"/>
        </pc:sldMkLst>
        <pc:spChg chg="del">
          <ac:chgData name="Thao Hoang" userId="0e23db62feec2a5d" providerId="LiveId" clId="{3FBBEF04-9D5F-4ECB-BDEB-5AF90A52C1C7}" dt="2021-02-18T01:32:30.302" v="6185" actId="478"/>
          <ac:spMkLst>
            <pc:docMk/>
            <pc:sldMk cId="505474391" sldId="293"/>
            <ac:spMk id="2213" creationId="{00000000-0000-0000-0000-000000000000}"/>
          </ac:spMkLst>
        </pc:spChg>
        <pc:graphicFrameChg chg="add mod modGraphic">
          <ac:chgData name="Thao Hoang" userId="0e23db62feec2a5d" providerId="LiveId" clId="{3FBBEF04-9D5F-4ECB-BDEB-5AF90A52C1C7}" dt="2021-02-18T01:33:11.906" v="6196" actId="120"/>
          <ac:graphicFrameMkLst>
            <pc:docMk/>
            <pc:sldMk cId="505474391" sldId="293"/>
            <ac:graphicFrameMk id="2" creationId="{D3BBC783-F14A-4332-A7D3-7ADFA272BA88}"/>
          </ac:graphicFrameMkLst>
        </pc:graphicFrameChg>
      </pc:sldChg>
      <pc:sldChg chg="addSp delSp modSp mod modNotesTx">
        <pc:chgData name="Thao Hoang" userId="0e23db62feec2a5d" providerId="LiveId" clId="{3FBBEF04-9D5F-4ECB-BDEB-5AF90A52C1C7}" dt="2021-02-17T03:40:22.981" v="3042" actId="20577"/>
        <pc:sldMkLst>
          <pc:docMk/>
          <pc:sldMk cId="3553263963" sldId="294"/>
        </pc:sldMkLst>
        <pc:spChg chg="del">
          <ac:chgData name="Thao Hoang" userId="0e23db62feec2a5d" providerId="LiveId" clId="{3FBBEF04-9D5F-4ECB-BDEB-5AF90A52C1C7}" dt="2021-02-17T02:44:53.279" v="599" actId="21"/>
          <ac:spMkLst>
            <pc:docMk/>
            <pc:sldMk cId="3553263963" sldId="294"/>
            <ac:spMk id="3" creationId="{2D80515D-7011-4BF7-94DF-500F56A21804}"/>
          </ac:spMkLst>
        </pc:spChg>
        <pc:spChg chg="add del mod">
          <ac:chgData name="Thao Hoang" userId="0e23db62feec2a5d" providerId="LiveId" clId="{3FBBEF04-9D5F-4ECB-BDEB-5AF90A52C1C7}" dt="2021-02-17T02:45:05.826" v="603" actId="478"/>
          <ac:spMkLst>
            <pc:docMk/>
            <pc:sldMk cId="3553263963" sldId="294"/>
            <ac:spMk id="4" creationId="{4E3E9D1A-E255-4B5A-937D-1F1CB1575190}"/>
          </ac:spMkLst>
        </pc:spChg>
      </pc:sldChg>
      <pc:sldChg chg="modSp add mod modNotesTx">
        <pc:chgData name="Thao Hoang" userId="0e23db62feec2a5d" providerId="LiveId" clId="{3FBBEF04-9D5F-4ECB-BDEB-5AF90A52C1C7}" dt="2021-02-17T03:38:31.672" v="3026" actId="20577"/>
        <pc:sldMkLst>
          <pc:docMk/>
          <pc:sldMk cId="788177721" sldId="295"/>
        </pc:sldMkLst>
        <pc:spChg chg="mod">
          <ac:chgData name="Thao Hoang" userId="0e23db62feec2a5d" providerId="LiveId" clId="{3FBBEF04-9D5F-4ECB-BDEB-5AF90A52C1C7}" dt="2021-02-17T02:08:29.336" v="41" actId="20577"/>
          <ac:spMkLst>
            <pc:docMk/>
            <pc:sldMk cId="788177721" sldId="295"/>
            <ac:spMk id="405" creationId="{00000000-0000-0000-0000-000000000000}"/>
          </ac:spMkLst>
        </pc:spChg>
        <pc:spChg chg="mod">
          <ac:chgData name="Thao Hoang" userId="0e23db62feec2a5d" providerId="LiveId" clId="{3FBBEF04-9D5F-4ECB-BDEB-5AF90A52C1C7}" dt="2021-02-17T02:45:15.374" v="604" actId="20577"/>
          <ac:spMkLst>
            <pc:docMk/>
            <pc:sldMk cId="788177721" sldId="295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21.039" v="20" actId="20577"/>
          <ac:spMkLst>
            <pc:docMk/>
            <pc:sldMk cId="788177721" sldId="295"/>
            <ac:spMk id="407" creationId="{00000000-0000-0000-0000-000000000000}"/>
          </ac:spMkLst>
        </pc:spChg>
      </pc:sldChg>
      <pc:sldChg chg="delSp modSp add mod modNotesTx">
        <pc:chgData name="Thao Hoang" userId="0e23db62feec2a5d" providerId="LiveId" clId="{3FBBEF04-9D5F-4ECB-BDEB-5AF90A52C1C7}" dt="2021-02-17T03:40:59.140" v="3044" actId="20577"/>
        <pc:sldMkLst>
          <pc:docMk/>
          <pc:sldMk cId="576451462" sldId="296"/>
        </pc:sldMkLst>
        <pc:spChg chg="mod">
          <ac:chgData name="Thao Hoang" userId="0e23db62feec2a5d" providerId="LiveId" clId="{3FBBEF04-9D5F-4ECB-BDEB-5AF90A52C1C7}" dt="2021-02-17T02:08:59.215" v="95" actId="6549"/>
          <ac:spMkLst>
            <pc:docMk/>
            <pc:sldMk cId="576451462" sldId="296"/>
            <ac:spMk id="405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09:03.649" v="96" actId="478"/>
          <ac:spMkLst>
            <pc:docMk/>
            <pc:sldMk cId="576451462" sldId="296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47.634" v="81" actId="20577"/>
          <ac:spMkLst>
            <pc:docMk/>
            <pc:sldMk cId="576451462" sldId="296"/>
            <ac:spMk id="407" creationId="{00000000-0000-0000-0000-000000000000}"/>
          </ac:spMkLst>
        </pc:spChg>
      </pc:sldChg>
      <pc:sldChg chg="addSp delSp modSp add del mod">
        <pc:chgData name="Thao Hoang" userId="0e23db62feec2a5d" providerId="LiveId" clId="{3FBBEF04-9D5F-4ECB-BDEB-5AF90A52C1C7}" dt="2021-02-18T01:28:11.625" v="6170" actId="47"/>
        <pc:sldMkLst>
          <pc:docMk/>
          <pc:sldMk cId="847312865" sldId="297"/>
        </pc:sldMkLst>
        <pc:spChg chg="add mod">
          <ac:chgData name="Thao Hoang" userId="0e23db62feec2a5d" providerId="LiveId" clId="{3FBBEF04-9D5F-4ECB-BDEB-5AF90A52C1C7}" dt="2021-02-17T02:45:02.010" v="602" actId="1076"/>
          <ac:spMkLst>
            <pc:docMk/>
            <pc:sldMk cId="847312865" sldId="297"/>
            <ac:spMk id="114" creationId="{3936837B-25F6-4EC5-A396-340ACF791FCD}"/>
          </ac:spMkLst>
        </pc:spChg>
        <pc:spChg chg="mod">
          <ac:chgData name="Thao Hoang" userId="0e23db62feec2a5d" providerId="LiveId" clId="{3FBBEF04-9D5F-4ECB-BDEB-5AF90A52C1C7}" dt="2021-02-17T02:44:43.185" v="598" actId="14100"/>
          <ac:spMkLst>
            <pc:docMk/>
            <pc:sldMk cId="847312865" sldId="297"/>
            <ac:spMk id="741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4:32.460" v="596" actId="478"/>
          <ac:spMkLst>
            <pc:docMk/>
            <pc:sldMk cId="847312865" sldId="297"/>
            <ac:spMk id="742" creationId="{00000000-0000-0000-0000-000000000000}"/>
          </ac:spMkLst>
        </pc:spChg>
        <pc:grpChg chg="del">
          <ac:chgData name="Thao Hoang" userId="0e23db62feec2a5d" providerId="LiveId" clId="{3FBBEF04-9D5F-4ECB-BDEB-5AF90A52C1C7}" dt="2021-02-17T02:44:34.988" v="597" actId="478"/>
          <ac:grpSpMkLst>
            <pc:docMk/>
            <pc:sldMk cId="847312865" sldId="297"/>
            <ac:grpSpMk id="744" creationId="{00000000-0000-0000-0000-000000000000}"/>
          </ac:grpSpMkLst>
        </pc:grpChg>
      </pc:sldChg>
      <pc:sldChg chg="addSp delSp modSp add mod ord modNotesTx">
        <pc:chgData name="Thao Hoang" userId="0e23db62feec2a5d" providerId="LiveId" clId="{3FBBEF04-9D5F-4ECB-BDEB-5AF90A52C1C7}" dt="2021-02-17T22:57:47.529" v="5766" actId="14100"/>
        <pc:sldMkLst>
          <pc:docMk/>
          <pc:sldMk cId="540307469" sldId="298"/>
        </pc:sldMkLst>
        <pc:spChg chg="add del mod">
          <ac:chgData name="Thao Hoang" userId="0e23db62feec2a5d" providerId="LiveId" clId="{3FBBEF04-9D5F-4ECB-BDEB-5AF90A52C1C7}" dt="2021-02-17T02:46:05.997" v="627" actId="478"/>
          <ac:spMkLst>
            <pc:docMk/>
            <pc:sldMk cId="540307469" sldId="298"/>
            <ac:spMk id="3" creationId="{106020EE-07C4-4835-A020-F32190B27BBF}"/>
          </ac:spMkLst>
        </pc:spChg>
        <pc:spChg chg="add del mod">
          <ac:chgData name="Thao Hoang" userId="0e23db62feec2a5d" providerId="LiveId" clId="{3FBBEF04-9D5F-4ECB-BDEB-5AF90A52C1C7}" dt="2021-02-17T02:46:04.787" v="626" actId="478"/>
          <ac:spMkLst>
            <pc:docMk/>
            <pc:sldMk cId="540307469" sldId="298"/>
            <ac:spMk id="5" creationId="{0F4F49C6-7640-42FC-BBFE-40E3E5EACF62}"/>
          </ac:spMkLst>
        </pc:spChg>
        <pc:spChg chg="add del mod">
          <ac:chgData name="Thao Hoang" userId="0e23db62feec2a5d" providerId="LiveId" clId="{3FBBEF04-9D5F-4ECB-BDEB-5AF90A52C1C7}" dt="2021-02-17T02:47:55.126" v="682" actId="478"/>
          <ac:spMkLst>
            <pc:docMk/>
            <pc:sldMk cId="540307469" sldId="298"/>
            <ac:spMk id="11" creationId="{24FCD61E-AF4E-4C81-82A5-0B878C1D144E}"/>
          </ac:spMkLst>
        </pc:spChg>
        <pc:spChg chg="add del mod">
          <ac:chgData name="Thao Hoang" userId="0e23db62feec2a5d" providerId="LiveId" clId="{3FBBEF04-9D5F-4ECB-BDEB-5AF90A52C1C7}" dt="2021-02-17T02:47:57.027" v="683" actId="478"/>
          <ac:spMkLst>
            <pc:docMk/>
            <pc:sldMk cId="540307469" sldId="298"/>
            <ac:spMk id="12" creationId="{2B46A883-743B-4875-A170-5E09314AE869}"/>
          </ac:spMkLst>
        </pc:spChg>
        <pc:spChg chg="add del mod">
          <ac:chgData name="Thao Hoang" userId="0e23db62feec2a5d" providerId="LiveId" clId="{3FBBEF04-9D5F-4ECB-BDEB-5AF90A52C1C7}" dt="2021-02-17T02:47:58.386" v="684" actId="478"/>
          <ac:spMkLst>
            <pc:docMk/>
            <pc:sldMk cId="540307469" sldId="298"/>
            <ac:spMk id="13" creationId="{C53324F8-2F60-40D7-990F-BCAD17FB7F51}"/>
          </ac:spMkLst>
        </pc:spChg>
        <pc:spChg chg="mod">
          <ac:chgData name="Thao Hoang" userId="0e23db62feec2a5d" providerId="LiveId" clId="{3FBBEF04-9D5F-4ECB-BDEB-5AF90A52C1C7}" dt="2021-02-17T02:45:39.638" v="614" actId="20577"/>
          <ac:spMkLst>
            <pc:docMk/>
            <pc:sldMk cId="540307469" sldId="298"/>
            <ac:spMk id="997" creationId="{00000000-0000-0000-0000-000000000000}"/>
          </ac:spMkLst>
        </pc:spChg>
        <pc:spChg chg="mod">
          <ac:chgData name="Thao Hoang" userId="0e23db62feec2a5d" providerId="LiveId" clId="{3FBBEF04-9D5F-4ECB-BDEB-5AF90A52C1C7}" dt="2021-02-17T22:56:02.651" v="5621" actId="20577"/>
          <ac:spMkLst>
            <pc:docMk/>
            <pc:sldMk cId="540307469" sldId="298"/>
            <ac:spMk id="998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1.535" v="624" actId="478"/>
          <ac:spMkLst>
            <pc:docMk/>
            <pc:sldMk cId="540307469" sldId="298"/>
            <ac:spMk id="999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3.967" v="625" actId="478"/>
          <ac:spMkLst>
            <pc:docMk/>
            <pc:sldMk cId="540307469" sldId="298"/>
            <ac:spMk id="1000" creationId="{00000000-0000-0000-0000-000000000000}"/>
          </ac:spMkLst>
        </pc:spChg>
        <pc:picChg chg="add mod">
          <ac:chgData name="Thao Hoang" userId="0e23db62feec2a5d" providerId="LiveId" clId="{3FBBEF04-9D5F-4ECB-BDEB-5AF90A52C1C7}" dt="2021-02-17T22:55:48.926" v="5599" actId="1076"/>
          <ac:picMkLst>
            <pc:docMk/>
            <pc:sldMk cId="540307469" sldId="298"/>
            <ac:picMk id="3" creationId="{A58C8A79-1ABF-48D1-B433-C45EB7DAE116}"/>
          </ac:picMkLst>
        </pc:picChg>
        <pc:picChg chg="add mod">
          <ac:chgData name="Thao Hoang" userId="0e23db62feec2a5d" providerId="LiveId" clId="{3FBBEF04-9D5F-4ECB-BDEB-5AF90A52C1C7}" dt="2021-02-17T22:57:26.027" v="5762" actId="1076"/>
          <ac:picMkLst>
            <pc:docMk/>
            <pc:sldMk cId="540307469" sldId="298"/>
            <ac:picMk id="5" creationId="{0520273D-9E4E-4F1C-A654-CDB3D7461F88}"/>
          </ac:picMkLst>
        </pc:picChg>
        <pc:picChg chg="add mod">
          <ac:chgData name="Thao Hoang" userId="0e23db62feec2a5d" providerId="LiveId" clId="{3FBBEF04-9D5F-4ECB-BDEB-5AF90A52C1C7}" dt="2021-02-17T22:57:47.529" v="5766" actId="14100"/>
          <ac:picMkLst>
            <pc:docMk/>
            <pc:sldMk cId="540307469" sldId="298"/>
            <ac:picMk id="7" creationId="{A4641AC0-873E-4784-A899-D6738A5C9402}"/>
          </ac:picMkLst>
        </pc:picChg>
        <pc:picChg chg="add del mod">
          <ac:chgData name="Thao Hoang" userId="0e23db62feec2a5d" providerId="LiveId" clId="{3FBBEF04-9D5F-4ECB-BDEB-5AF90A52C1C7}" dt="2021-02-17T03:02:06.067" v="1365" actId="478"/>
          <ac:picMkLst>
            <pc:docMk/>
            <pc:sldMk cId="540307469" sldId="298"/>
            <ac:picMk id="14" creationId="{B062E02F-76F9-45A4-AA10-DFEEFB8C7314}"/>
          </ac:picMkLst>
        </pc:picChg>
      </pc:sldChg>
      <pc:sldChg chg="addSp delSp modSp add mod modNotesTx">
        <pc:chgData name="Thao Hoang" userId="0e23db62feec2a5d" providerId="LiveId" clId="{3FBBEF04-9D5F-4ECB-BDEB-5AF90A52C1C7}" dt="2021-02-17T22:36:43.885" v="4811" actId="20577"/>
        <pc:sldMkLst>
          <pc:docMk/>
          <pc:sldMk cId="691394434" sldId="299"/>
        </pc:sldMkLst>
        <pc:spChg chg="add del mod">
          <ac:chgData name="Thao Hoang" userId="0e23db62feec2a5d" providerId="LiveId" clId="{3FBBEF04-9D5F-4ECB-BDEB-5AF90A52C1C7}" dt="2021-02-17T03:01:07.727" v="1340" actId="478"/>
          <ac:spMkLst>
            <pc:docMk/>
            <pc:sldMk cId="691394434" sldId="299"/>
            <ac:spMk id="7" creationId="{780DC6EF-04A6-4CC5-B25B-246F4596E044}"/>
          </ac:spMkLst>
        </pc:spChg>
        <pc:spChg chg="add del mod">
          <ac:chgData name="Thao Hoang" userId="0e23db62feec2a5d" providerId="LiveId" clId="{3FBBEF04-9D5F-4ECB-BDEB-5AF90A52C1C7}" dt="2021-02-17T03:10:16.823" v="1581" actId="478"/>
          <ac:spMkLst>
            <pc:docMk/>
            <pc:sldMk cId="691394434" sldId="299"/>
            <ac:spMk id="9" creationId="{FFEB67D9-E3A2-43EC-9EF3-BE4E905C8C31}"/>
          </ac:spMkLst>
        </pc:spChg>
        <pc:spChg chg="del mod">
          <ac:chgData name="Thao Hoang" userId="0e23db62feec2a5d" providerId="LiveId" clId="{3FBBEF04-9D5F-4ECB-BDEB-5AF90A52C1C7}" dt="2021-02-17T03:10:15.503" v="1580" actId="478"/>
          <ac:spMkLst>
            <pc:docMk/>
            <pc:sldMk cId="691394434" sldId="299"/>
            <ac:spMk id="997" creationId="{00000000-0000-0000-0000-000000000000}"/>
          </ac:spMkLst>
        </pc:spChg>
        <pc:spChg chg="del">
          <ac:chgData name="Thao Hoang" userId="0e23db62feec2a5d" providerId="LiveId" clId="{3FBBEF04-9D5F-4ECB-BDEB-5AF90A52C1C7}" dt="2021-02-17T03:01:05.578" v="1339" actId="478"/>
          <ac:spMkLst>
            <pc:docMk/>
            <pc:sldMk cId="691394434" sldId="299"/>
            <ac:spMk id="998" creationId="{00000000-0000-0000-0000-000000000000}"/>
          </ac:spMkLst>
        </pc:spChg>
        <pc:picChg chg="add del mod">
          <ac:chgData name="Thao Hoang" userId="0e23db62feec2a5d" providerId="LiveId" clId="{3FBBEF04-9D5F-4ECB-BDEB-5AF90A52C1C7}" dt="2021-02-17T03:01:50.788" v="1361" actId="21"/>
          <ac:picMkLst>
            <pc:docMk/>
            <pc:sldMk cId="691394434" sldId="299"/>
            <ac:picMk id="3" creationId="{E2BBF3B0-FF68-461F-AD98-F29E71EF35BA}"/>
          </ac:picMkLst>
        </pc:picChg>
        <pc:picChg chg="add mod">
          <ac:chgData name="Thao Hoang" userId="0e23db62feec2a5d" providerId="LiveId" clId="{3FBBEF04-9D5F-4ECB-BDEB-5AF90A52C1C7}" dt="2021-02-17T03:11:02.856" v="1591" actId="14100"/>
          <ac:picMkLst>
            <pc:docMk/>
            <pc:sldMk cId="691394434" sldId="299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8T02:35:13.138" v="6521" actId="1036"/>
        <pc:sldMkLst>
          <pc:docMk/>
          <pc:sldMk cId="947203652" sldId="300"/>
        </pc:sldMkLst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2" creationId="{741B36DA-5D42-475F-9E23-488BC36ECBA9}"/>
          </ac:spMkLst>
        </pc:spChg>
        <pc:spChg chg="add del">
          <ac:chgData name="Thao Hoang" userId="0e23db62feec2a5d" providerId="LiveId" clId="{3FBBEF04-9D5F-4ECB-BDEB-5AF90A52C1C7}" dt="2021-02-17T22:42:08.018" v="5007"/>
          <ac:spMkLst>
            <pc:docMk/>
            <pc:sldMk cId="947203652" sldId="300"/>
            <ac:spMk id="3" creationId="{789B8CB5-25F1-4D2F-A25B-99DD7AF684A1}"/>
          </ac:spMkLst>
        </pc:spChg>
        <pc:spChg chg="add mod">
          <ac:chgData name="Thao Hoang" userId="0e23db62feec2a5d" providerId="LiveId" clId="{3FBBEF04-9D5F-4ECB-BDEB-5AF90A52C1C7}" dt="2021-02-18T02:35:00.232" v="6502" actId="6549"/>
          <ac:spMkLst>
            <pc:docMk/>
            <pc:sldMk cId="947203652" sldId="300"/>
            <ac:spMk id="4" creationId="{9537626E-26FA-4C27-97A0-B0735C4B5F45}"/>
          </ac:spMkLst>
        </pc:spChg>
        <pc:spChg chg="add del mod">
          <ac:chgData name="Thao Hoang" userId="0e23db62feec2a5d" providerId="LiveId" clId="{3FBBEF04-9D5F-4ECB-BDEB-5AF90A52C1C7}" dt="2021-02-17T22:46:49.790" v="5351" actId="478"/>
          <ac:spMkLst>
            <pc:docMk/>
            <pc:sldMk cId="947203652" sldId="300"/>
            <ac:spMk id="6" creationId="{FB148A84-3213-421C-9997-6AC616A92FF2}"/>
          </ac:spMkLst>
        </pc:spChg>
        <pc:spChg chg="add del mod">
          <ac:chgData name="Thao Hoang" userId="0e23db62feec2a5d" providerId="LiveId" clId="{3FBBEF04-9D5F-4ECB-BDEB-5AF90A52C1C7}" dt="2021-02-17T22:42:24.106" v="5021" actId="478"/>
          <ac:spMkLst>
            <pc:docMk/>
            <pc:sldMk cId="947203652" sldId="300"/>
            <ac:spMk id="7" creationId="{D2EEF117-D3F9-4209-94E9-C975EF9F2C86}"/>
          </ac:spMkLst>
        </pc:spChg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8" creationId="{A4975890-35E4-444C-82C4-ECD96E14397C}"/>
          </ac:spMkLst>
        </pc:spChg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10" creationId="{76D9B805-56F9-46D3-B6F8-E8842D608FC7}"/>
          </ac:spMkLst>
        </pc:spChg>
        <pc:spChg chg="add del mod">
          <ac:chgData name="Thao Hoang" userId="0e23db62feec2a5d" providerId="LiveId" clId="{3FBBEF04-9D5F-4ECB-BDEB-5AF90A52C1C7}" dt="2021-02-17T22:46:25.128" v="5326" actId="478"/>
          <ac:spMkLst>
            <pc:docMk/>
            <pc:sldMk cId="947203652" sldId="300"/>
            <ac:spMk id="11" creationId="{6C049B8C-5C3F-4CF8-B828-866B7B3EACDD}"/>
          </ac:spMkLst>
        </pc:spChg>
        <pc:spChg chg="add mod">
          <ac:chgData name="Thao Hoang" userId="0e23db62feec2a5d" providerId="LiveId" clId="{3FBBEF04-9D5F-4ECB-BDEB-5AF90A52C1C7}" dt="2021-02-17T22:48:27.309" v="5358" actId="20577"/>
          <ac:spMkLst>
            <pc:docMk/>
            <pc:sldMk cId="947203652" sldId="300"/>
            <ac:spMk id="12" creationId="{4A675AE7-223D-4AE5-AFD8-EE8689B2E3F0}"/>
          </ac:spMkLst>
        </pc:spChg>
        <pc:spChg chg="add mod">
          <ac:chgData name="Thao Hoang" userId="0e23db62feec2a5d" providerId="LiveId" clId="{3FBBEF04-9D5F-4ECB-BDEB-5AF90A52C1C7}" dt="2021-02-18T02:33:20.672" v="6446" actId="20577"/>
          <ac:spMkLst>
            <pc:docMk/>
            <pc:sldMk cId="947203652" sldId="300"/>
            <ac:spMk id="13" creationId="{8483E668-FEAE-4C59-9B67-D7450C632178}"/>
          </ac:spMkLst>
        </pc:spChg>
        <pc:spChg chg="add mod">
          <ac:chgData name="Thao Hoang" userId="0e23db62feec2a5d" providerId="LiveId" clId="{3FBBEF04-9D5F-4ECB-BDEB-5AF90A52C1C7}" dt="2021-02-18T02:33:30.590" v="6447" actId="1076"/>
          <ac:spMkLst>
            <pc:docMk/>
            <pc:sldMk cId="947203652" sldId="300"/>
            <ac:spMk id="14" creationId="{A5207FDD-DCF1-4820-9E90-C327CD957920}"/>
          </ac:spMkLst>
        </pc:spChg>
        <pc:picChg chg="del">
          <ac:chgData name="Thao Hoang" userId="0e23db62feec2a5d" providerId="LiveId" clId="{3FBBEF04-9D5F-4ECB-BDEB-5AF90A52C1C7}" dt="2021-02-17T22:36:58.064" v="4813" actId="478"/>
          <ac:picMkLst>
            <pc:docMk/>
            <pc:sldMk cId="947203652" sldId="300"/>
            <ac:picMk id="5" creationId="{6C2AEEB3-9148-4794-945C-8CB50C0FB14A}"/>
          </ac:picMkLst>
        </pc:picChg>
      </pc:sldChg>
      <pc:sldChg chg="addSp delSp modSp add del mod">
        <pc:chgData name="Thao Hoang" userId="0e23db62feec2a5d" providerId="LiveId" clId="{3FBBEF04-9D5F-4ECB-BDEB-5AF90A52C1C7}" dt="2021-02-17T03:02:19.697" v="1366" actId="47"/>
        <pc:sldMkLst>
          <pc:docMk/>
          <pc:sldMk cId="2924716912" sldId="300"/>
        </pc:sldMkLst>
        <pc:spChg chg="add del mod">
          <ac:chgData name="Thao Hoang" userId="0e23db62feec2a5d" providerId="LiveId" clId="{3FBBEF04-9D5F-4ECB-BDEB-5AF90A52C1C7}" dt="2021-02-17T03:00:58.072" v="1338" actId="478"/>
          <ac:spMkLst>
            <pc:docMk/>
            <pc:sldMk cId="2924716912" sldId="300"/>
            <ac:spMk id="4" creationId="{2C281601-5EF8-492C-A47D-CDF0EFB5ED68}"/>
          </ac:spMkLst>
        </pc:spChg>
        <pc:spChg chg="del">
          <ac:chgData name="Thao Hoang" userId="0e23db62feec2a5d" providerId="LiveId" clId="{3FBBEF04-9D5F-4ECB-BDEB-5AF90A52C1C7}" dt="2021-02-17T03:00:48.744" v="1336" actId="478"/>
          <ac:spMkLst>
            <pc:docMk/>
            <pc:sldMk cId="2924716912" sldId="300"/>
            <ac:spMk id="998" creationId="{00000000-0000-0000-0000-000000000000}"/>
          </ac:spMkLst>
        </pc:spChg>
        <pc:picChg chg="mod">
          <ac:chgData name="Thao Hoang" userId="0e23db62feec2a5d" providerId="LiveId" clId="{3FBBEF04-9D5F-4ECB-BDEB-5AF90A52C1C7}" dt="2021-02-17T03:00:51.065" v="1337" actId="1076"/>
          <ac:picMkLst>
            <pc:docMk/>
            <pc:sldMk cId="2924716912" sldId="300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7T23:01:30.987" v="6157" actId="20577"/>
        <pc:sldMkLst>
          <pc:docMk/>
          <pc:sldMk cId="270865405" sldId="301"/>
        </pc:sldMkLst>
        <pc:picChg chg="add mod">
          <ac:chgData name="Thao Hoang" userId="0e23db62feec2a5d" providerId="LiveId" clId="{3FBBEF04-9D5F-4ECB-BDEB-5AF90A52C1C7}" dt="2021-02-17T22:59:54.898" v="5781" actId="14100"/>
          <ac:picMkLst>
            <pc:docMk/>
            <pc:sldMk cId="270865405" sldId="301"/>
            <ac:picMk id="3" creationId="{AC8CBD08-C1F2-483F-B056-122E74ED401B}"/>
          </ac:picMkLst>
        </pc:picChg>
        <pc:picChg chg="del">
          <ac:chgData name="Thao Hoang" userId="0e23db62feec2a5d" providerId="LiveId" clId="{3FBBEF04-9D5F-4ECB-BDEB-5AF90A52C1C7}" dt="2021-02-17T22:58:35.320" v="5768" actId="478"/>
          <ac:picMkLst>
            <pc:docMk/>
            <pc:sldMk cId="270865405" sldId="301"/>
            <ac:picMk id="5" creationId="{6C2AEEB3-9148-4794-945C-8CB50C0FB14A}"/>
          </ac:picMkLst>
        </pc:picChg>
      </pc:sldChg>
      <pc:sldChg chg="delSp add del mod">
        <pc:chgData name="Thao Hoang" userId="0e23db62feec2a5d" providerId="LiveId" clId="{3FBBEF04-9D5F-4ECB-BDEB-5AF90A52C1C7}" dt="2021-02-17T22:58:40.642" v="5773" actId="47"/>
        <pc:sldMkLst>
          <pc:docMk/>
          <pc:sldMk cId="1430458174" sldId="302"/>
        </pc:sldMkLst>
        <pc:picChg chg="del">
          <ac:chgData name="Thao Hoang" userId="0e23db62feec2a5d" providerId="LiveId" clId="{3FBBEF04-9D5F-4ECB-BDEB-5AF90A52C1C7}" dt="2021-02-17T22:58:37.495" v="5770" actId="478"/>
          <ac:picMkLst>
            <pc:docMk/>
            <pc:sldMk cId="1430458174" sldId="302"/>
            <ac:picMk id="5" creationId="{6C2AEEB3-9148-4794-945C-8CB50C0FB14A}"/>
          </ac:picMkLst>
        </pc:picChg>
      </pc:sldChg>
      <pc:sldChg chg="add del ord">
        <pc:chgData name="Thao Hoang" userId="0e23db62feec2a5d" providerId="LiveId" clId="{3FBBEF04-9D5F-4ECB-BDEB-5AF90A52C1C7}" dt="2021-02-18T01:26:12.616" v="6168" actId="47"/>
        <pc:sldMkLst>
          <pc:docMk/>
          <pc:sldMk cId="2634324853" sldId="302"/>
        </pc:sldMkLst>
      </pc:sldChg>
      <pc:sldChg chg="add del">
        <pc:chgData name="Thao Hoang" userId="0e23db62feec2a5d" providerId="LiveId" clId="{3FBBEF04-9D5F-4ECB-BDEB-5AF90A52C1C7}" dt="2021-02-17T22:58:39.200" v="5772"/>
        <pc:sldMkLst>
          <pc:docMk/>
          <pc:sldMk cId="619810769" sldId="303"/>
        </pc:sldMkLst>
      </pc:sldChg>
      <pc:sldChg chg="modSp add del mod">
        <pc:chgData name="Thao Hoang" userId="0e23db62feec2a5d" providerId="LiveId" clId="{3FBBEF04-9D5F-4ECB-BDEB-5AF90A52C1C7}" dt="2021-02-18T01:26:37.351" v="6169" actId="20577"/>
        <pc:sldMkLst>
          <pc:docMk/>
          <pc:sldMk cId="2324945688" sldId="303"/>
        </pc:sldMkLst>
        <pc:spChg chg="mod">
          <ac:chgData name="Thao Hoang" userId="0e23db62feec2a5d" providerId="LiveId" clId="{3FBBEF04-9D5F-4ECB-BDEB-5AF90A52C1C7}" dt="2021-02-18T01:26:37.351" v="6169" actId="20577"/>
          <ac:spMkLst>
            <pc:docMk/>
            <pc:sldMk cId="2324945688" sldId="303"/>
            <ac:spMk id="2" creationId="{DDB62598-AB5E-4C9C-BC42-71BACA199907}"/>
          </ac:spMkLst>
        </pc:spChg>
        <pc:spChg chg="mod">
          <ac:chgData name="Thao Hoang" userId="0e23db62feec2a5d" providerId="LiveId" clId="{3FBBEF04-9D5F-4ECB-BDEB-5AF90A52C1C7}" dt="2021-02-18T01:26:08.221" v="6167" actId="27636"/>
          <ac:spMkLst>
            <pc:docMk/>
            <pc:sldMk cId="2324945688" sldId="303"/>
            <ac:spMk id="3" creationId="{4979AB39-2496-4379-8A0F-E00374E66B80}"/>
          </ac:spMkLst>
        </pc:spChg>
      </pc:sldChg>
      <pc:sldChg chg="addSp delSp modSp add mod modClrScheme modAnim chgLayout">
        <pc:chgData name="Thao Hoang" userId="0e23db62feec2a5d" providerId="LiveId" clId="{3FBBEF04-9D5F-4ECB-BDEB-5AF90A52C1C7}" dt="2021-02-18T02:45:47.810" v="6709" actId="14100"/>
        <pc:sldMkLst>
          <pc:docMk/>
          <pc:sldMk cId="2310393300" sldId="304"/>
        </pc:sldMkLst>
        <pc:spChg chg="add del mod ord">
          <ac:chgData name="Thao Hoang" userId="0e23db62feec2a5d" providerId="LiveId" clId="{3FBBEF04-9D5F-4ECB-BDEB-5AF90A52C1C7}" dt="2021-02-18T02:42:01.096" v="6632" actId="478"/>
          <ac:spMkLst>
            <pc:docMk/>
            <pc:sldMk cId="2310393300" sldId="304"/>
            <ac:spMk id="2" creationId="{6BDE1861-02DF-4155-BD60-0EB37A4998BF}"/>
          </ac:spMkLst>
        </pc:spChg>
        <pc:spChg chg="del">
          <ac:chgData name="Thao Hoang" userId="0e23db62feec2a5d" providerId="LiveId" clId="{3FBBEF04-9D5F-4ECB-BDEB-5AF90A52C1C7}" dt="2021-02-18T02:14:25.138" v="6206" actId="478"/>
          <ac:spMkLst>
            <pc:docMk/>
            <pc:sldMk cId="2310393300" sldId="304"/>
            <ac:spMk id="3" creationId="{458A2F9D-7EF0-47C9-8717-57997AC2B44D}"/>
          </ac:spMkLst>
        </pc:spChg>
        <pc:spChg chg="add del mod">
          <ac:chgData name="Thao Hoang" userId="0e23db62feec2a5d" providerId="LiveId" clId="{3FBBEF04-9D5F-4ECB-BDEB-5AF90A52C1C7}" dt="2021-02-18T02:14:26.727" v="6207" actId="478"/>
          <ac:spMkLst>
            <pc:docMk/>
            <pc:sldMk cId="2310393300" sldId="304"/>
            <ac:spMk id="4" creationId="{126C3872-B348-433A-AF7F-6E41A0D31EEE}"/>
          </ac:spMkLst>
        </pc:spChg>
        <pc:spChg chg="add mod">
          <ac:chgData name="Thao Hoang" userId="0e23db62feec2a5d" providerId="LiveId" clId="{3FBBEF04-9D5F-4ECB-BDEB-5AF90A52C1C7}" dt="2021-02-18T02:45:47.810" v="6709" actId="14100"/>
          <ac:spMkLst>
            <pc:docMk/>
            <pc:sldMk cId="2310393300" sldId="304"/>
            <ac:spMk id="4" creationId="{532CDF93-834D-4193-9970-FCE1DCC7684A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0" creationId="{CFF7ED41-45D9-4499-8E1C-83BDC454DE3A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1" creationId="{0EFF325E-FBF2-4B65-8FD6-3AD25F8DD2D6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2" creationId="{02A21D05-4096-470E-A575-068EABC933F8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3" creationId="{5417F13B-3E36-41F7-A97C-ADB31016094F}"/>
          </ac:spMkLst>
        </pc:spChg>
        <pc:spChg chg="mod ord">
          <ac:chgData name="Thao Hoang" userId="0e23db62feec2a5d" providerId="LiveId" clId="{3FBBEF04-9D5F-4ECB-BDEB-5AF90A52C1C7}" dt="2021-02-18T02:45:13.612" v="6703" actId="1076"/>
          <ac:spMkLst>
            <pc:docMk/>
            <pc:sldMk cId="2310393300" sldId="304"/>
            <ac:spMk id="1006" creationId="{00000000-0000-0000-0000-000000000000}"/>
          </ac:spMkLst>
        </pc:spChg>
        <pc:spChg chg="mod ord">
          <ac:chgData name="Thao Hoang" userId="0e23db62feec2a5d" providerId="LiveId" clId="{3FBBEF04-9D5F-4ECB-BDEB-5AF90A52C1C7}" dt="2021-02-18T02:41:41.835" v="6627" actId="700"/>
          <ac:spMkLst>
            <pc:docMk/>
            <pc:sldMk cId="2310393300" sldId="304"/>
            <ac:spMk id="1009" creationId="{00000000-0000-0000-0000-000000000000}"/>
          </ac:spMkLst>
        </pc:spChg>
        <pc:grpChg chg="add mod">
          <ac:chgData name="Thao Hoang" userId="0e23db62feec2a5d" providerId="LiveId" clId="{3FBBEF04-9D5F-4ECB-BDEB-5AF90A52C1C7}" dt="2021-02-18T02:45:01.097" v="6702" actId="164"/>
          <ac:grpSpMkLst>
            <pc:docMk/>
            <pc:sldMk cId="2310393300" sldId="304"/>
            <ac:grpSpMk id="3" creationId="{192AB5B6-2C8E-4E56-8A8C-E160D2E3D314}"/>
          </ac:grpSpMkLst>
        </pc:grpChg>
        <pc:grpChg chg="add mod">
          <ac:chgData name="Thao Hoang" userId="0e23db62feec2a5d" providerId="LiveId" clId="{3FBBEF04-9D5F-4ECB-BDEB-5AF90A52C1C7}" dt="2021-02-18T02:45:01.097" v="6702" actId="164"/>
          <ac:grpSpMkLst>
            <pc:docMk/>
            <pc:sldMk cId="2310393300" sldId="304"/>
            <ac:grpSpMk id="9" creationId="{D3D64C54-7F90-4380-AF4C-113FF61E1943}"/>
          </ac:grpSpMkLst>
        </pc:grpChg>
        <pc:picChg chg="del">
          <ac:chgData name="Thao Hoang" userId="0e23db62feec2a5d" providerId="LiveId" clId="{3FBBEF04-9D5F-4ECB-BDEB-5AF90A52C1C7}" dt="2021-02-18T02:14:22.037" v="6205" actId="478"/>
          <ac:picMkLst>
            <pc:docMk/>
            <pc:sldMk cId="2310393300" sldId="304"/>
            <ac:picMk id="8" creationId="{4166A587-82EE-4D7E-999F-D497863AAE1C}"/>
          </ac:picMkLst>
        </pc:picChg>
        <pc:picChg chg="add mod">
          <ac:chgData name="Thao Hoang" userId="0e23db62feec2a5d" providerId="LiveId" clId="{3FBBEF04-9D5F-4ECB-BDEB-5AF90A52C1C7}" dt="2021-02-18T02:45:01.097" v="6702" actId="164"/>
          <ac:picMkLst>
            <pc:docMk/>
            <pc:sldMk cId="2310393300" sldId="304"/>
            <ac:picMk id="14" creationId="{BB363BE6-6A7D-4FB7-BE66-E701DF3C5CFD}"/>
          </ac:picMkLst>
        </pc:picChg>
      </pc:sldChg>
      <pc:sldMasterChg chg="delSldLayout">
        <pc:chgData name="Thao Hoang" userId="0e23db62feec2a5d" providerId="LiveId" clId="{3FBBEF04-9D5F-4ECB-BDEB-5AF90A52C1C7}" dt="2021-02-17T03:12:26.148" v="1697" actId="47"/>
        <pc:sldMasterMkLst>
          <pc:docMk/>
          <pc:sldMasterMk cId="0" sldId="2147483658"/>
        </pc:sldMasterMkLst>
        <pc:sldLayoutChg chg="del">
          <pc:chgData name="Thao Hoang" userId="0e23db62feec2a5d" providerId="LiveId" clId="{3FBBEF04-9D5F-4ECB-BDEB-5AF90A52C1C7}" dt="2021-02-17T03:11:40.446" v="1612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Thao Hoang" userId="0e23db62feec2a5d" providerId="LiveId" clId="{3FBBEF04-9D5F-4ECB-BDEB-5AF90A52C1C7}" dt="2021-02-17T03:12:26.148" v="1697" actId="47"/>
          <pc:sldLayoutMkLst>
            <pc:docMk/>
            <pc:sldMasterMk cId="0" sldId="2147483658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494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965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681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='https://www.freepik.com/photos/technology'&gt;Technology photo created by </a:t>
            </a:r>
            <a:r>
              <a:rPr lang="en-US" dirty="0" err="1"/>
              <a:t>kjpargeter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2AECF-5C0A-4F8B-AAFD-FF56EB65FD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16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684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573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Navy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2485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Kelvin had shown in the app, at the current state, user can toggle the drop down menu and see a comprehensive visualization dashboard for a particular country or all 4 countries in total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For example, if we left the selection to “All”, then some of the results can be observed as shown in this slide.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slide summarizes some results observed from the dashboard focusing on Canada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we saw earlier,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(read the slide)  </a:t>
            </a:r>
            <a:r>
              <a:rPr lang="en-CA" dirty="0">
                <a:sym typeface="Wingdings" panose="05000000000000000000" pitchFamily="2" charset="2"/>
              </a:rPr>
              <a:t> this statistics provide users an insight of the demand of different data roles. So depending on their expertise, he or she can make </a:t>
            </a:r>
            <a:r>
              <a:rPr lang="en-CA" dirty="0" err="1">
                <a:sym typeface="Wingdings" panose="05000000000000000000" pitchFamily="2" charset="2"/>
              </a:rPr>
              <a:t>adata</a:t>
            </a:r>
            <a:r>
              <a:rPr lang="en-CA" dirty="0">
                <a:sym typeface="Wingdings" panose="05000000000000000000" pitchFamily="2" charset="2"/>
              </a:rPr>
              <a:t>-driven decision to either move to ON or BC as an example in this case.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The dashboard also gives you an insight of how easy it is to take leaves or if </a:t>
            </a:r>
            <a:r>
              <a:rPr lang="en-CA" dirty="0" err="1">
                <a:sym typeface="Wingdings" panose="05000000000000000000" pitchFamily="2" charset="2"/>
              </a:rPr>
              <a:t>if</a:t>
            </a:r>
            <a:r>
              <a:rPr lang="en-CA" dirty="0">
                <a:sym typeface="Wingdings" panose="05000000000000000000" pitchFamily="2" charset="2"/>
              </a:rPr>
              <a:t> there are work benefits included in the particular country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Similarly, a user can explore the job market demand for other 3 countries, in case he/she would like to work abroad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601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Another useful information a user can get from this dashboard is to find the key words that are widely used in the industry or in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user can change the frequency to example 5, meaning the key word appears at least 5 times in all the Data Analyst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you can see, the bigger the word the more likely the user can find a relevant job if he/she uses it in job searches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970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heatmap provides a holistic view of the job postings, so the user can see which provinces have more postings than another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will gain help user to make information decision on where they want to move to for more job opportunities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295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241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912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05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Summarize the intro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171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072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846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0266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32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55085E5-3B49-4DC6-A6A9-AD47CEE876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8800892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55085E5-3B49-4DC6-A6A9-AD47CEE876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78F2DC-0703-47F2-9D0B-0971015D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F0E3C-330D-4D84-9310-7161F953A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13" y="1017640"/>
            <a:ext cx="8562975" cy="3615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8AF1B-9CDC-40BE-9A38-2428C7E1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B13B-4FD4-4439-B284-D5FEDBBA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C018-797C-48C5-A3AF-DE3788B9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6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9" r:id="rId9"/>
    <p:sldLayoutId id="2147483660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10" Type="http://schemas.openxmlformats.org/officeDocument/2006/relationships/image" Target="../media/image12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nidee10.github.io/2016/10/05/flask-by-example-5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jobapp.herokuapp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may/DataJobMark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Navyhoang/Project2-DataJobs-App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 </a:t>
            </a:r>
            <a:br>
              <a:rPr lang="en" dirty="0"/>
            </a:br>
            <a:r>
              <a:rPr lang="en" dirty="0"/>
              <a:t>Jobs Market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6CABC-B453-4F0C-8CA0-3505D81BCBC5}"/>
              </a:ext>
            </a:extLst>
          </p:cNvPr>
          <p:cNvSpPr txBox="1"/>
          <p:nvPr/>
        </p:nvSpPr>
        <p:spPr>
          <a:xfrm>
            <a:off x="1076325" y="3327342"/>
            <a:ext cx="3690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United States, Canada, United Kingdom, Australia</a:t>
            </a:r>
            <a:endParaRPr lang="en-CA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1A88F0E3-E073-41A5-B7B0-C0DD2E266F66}"/>
              </a:ext>
            </a:extLst>
          </p:cNvPr>
          <p:cNvSpPr txBox="1"/>
          <p:nvPr/>
        </p:nvSpPr>
        <p:spPr>
          <a:xfrm>
            <a:off x="1076325" y="3608395"/>
            <a:ext cx="369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i="1" dirty="0"/>
              <a:t>Presenters: May Ang, Kelvin Deng, </a:t>
            </a:r>
            <a:r>
              <a:rPr lang="en-CA" sz="800" i="1" dirty="0" err="1"/>
              <a:t>Yijing</a:t>
            </a:r>
            <a:r>
              <a:rPr lang="en-CA" sz="800" i="1" dirty="0"/>
              <a:t> </a:t>
            </a:r>
            <a:r>
              <a:rPr lang="en-CA" sz="800" i="1" dirty="0" err="1"/>
              <a:t>Su</a:t>
            </a:r>
            <a:r>
              <a:rPr lang="en-CA" sz="800" i="1" dirty="0"/>
              <a:t>, Thao Hoang</a:t>
            </a:r>
          </a:p>
          <a:p>
            <a:r>
              <a:rPr lang="en-CA" sz="800" i="1" dirty="0"/>
              <a:t>Date: Feb 18, 2021</a:t>
            </a:r>
            <a:endParaRPr lang="en-CA" sz="10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098" name="Picture 2" descr="Image result for elephant sql logo">
            <a:extLst>
              <a:ext uri="{FF2B5EF4-FFF2-40B4-BE49-F238E27FC236}">
                <a16:creationId xmlns:a16="http://schemas.microsoft.com/office/drawing/2014/main" id="{C50BF038-1D52-4F70-AE6A-26BAD6B0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989" y="1933153"/>
            <a:ext cx="1974883" cy="15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C5FDD6-8BB8-4930-B127-7AB3E8154E04}"/>
              </a:ext>
            </a:extLst>
          </p:cNvPr>
          <p:cNvGrpSpPr/>
          <p:nvPr/>
        </p:nvGrpSpPr>
        <p:grpSpPr>
          <a:xfrm>
            <a:off x="711875" y="1291771"/>
            <a:ext cx="5957439" cy="3674804"/>
            <a:chOff x="2962656" y="184946"/>
            <a:chExt cx="5992923" cy="4716238"/>
          </a:xfrm>
        </p:grpSpPr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CCCD3D14-9E36-4F15-8AC2-EBD730ADF68F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962656" y="184946"/>
              <a:ext cx="5992923" cy="471623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197AE2F-DC91-45A6-9487-A9F73593EDE9}"/>
                </a:ext>
              </a:extLst>
            </p:cNvPr>
            <p:cNvSpPr/>
            <p:nvPr/>
          </p:nvSpPr>
          <p:spPr>
            <a:xfrm>
              <a:off x="7169285" y="242316"/>
              <a:ext cx="1245141" cy="175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09261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</a:t>
            </a:r>
            <a:r>
              <a:rPr lang="en-CA" sz="2000" dirty="0"/>
              <a:t>e</a:t>
            </a:r>
            <a:r>
              <a:rPr lang="en" sz="2000" dirty="0"/>
              <a:t>lational Database</a:t>
            </a:r>
            <a:endParaRPr sz="2000"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A2F9D-7EF0-47C9-8717-57997AC2B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406" y="1545921"/>
            <a:ext cx="2232946" cy="2640900"/>
          </a:xfrm>
        </p:spPr>
        <p:txBody>
          <a:bodyPr/>
          <a:lstStyle/>
          <a:p>
            <a:r>
              <a:rPr lang="en-CA" sz="1600" dirty="0"/>
              <a:t>Related by: </a:t>
            </a:r>
          </a:p>
          <a:p>
            <a:pPr lvl="1"/>
            <a:r>
              <a:rPr lang="en-CA" sz="1600" dirty="0"/>
              <a:t>Country</a:t>
            </a:r>
          </a:p>
          <a:p>
            <a:pPr lvl="1"/>
            <a:r>
              <a:rPr lang="en-CA" sz="1600" dirty="0"/>
              <a:t>Job type </a:t>
            </a:r>
          </a:p>
          <a:p>
            <a:pPr lvl="1"/>
            <a:r>
              <a:rPr lang="en-CA" sz="1600" dirty="0"/>
              <a:t>Location </a:t>
            </a:r>
            <a:br>
              <a:rPr lang="en-CA" sz="1600" dirty="0"/>
            </a:br>
            <a:r>
              <a:rPr lang="en-CA" sz="1600" dirty="0"/>
              <a:t>(City, State) </a:t>
            </a: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166A587-82EE-4D7E-999F-D497863AAE1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" b="3193"/>
          <a:stretch/>
        </p:blipFill>
        <p:spPr>
          <a:xfrm>
            <a:off x="2690146" y="1047656"/>
            <a:ext cx="5921829" cy="38233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49" y="2031025"/>
            <a:ext cx="499113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Creation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3378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querying from database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Charts creation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228;p37">
            <a:extLst>
              <a:ext uri="{FF2B5EF4-FFF2-40B4-BE49-F238E27FC236}">
                <a16:creationId xmlns:a16="http://schemas.microsoft.com/office/drawing/2014/main" id="{6037C167-166C-4129-87AE-A5D45DBF7C44}"/>
              </a:ext>
            </a:extLst>
          </p:cNvPr>
          <p:cNvGrpSpPr/>
          <p:nvPr/>
        </p:nvGrpSpPr>
        <p:grpSpPr>
          <a:xfrm>
            <a:off x="6067508" y="1247530"/>
            <a:ext cx="2781112" cy="2885291"/>
            <a:chOff x="2012475" y="393272"/>
            <a:chExt cx="4440240" cy="4609126"/>
          </a:xfrm>
        </p:grpSpPr>
        <p:sp>
          <p:nvSpPr>
            <p:cNvPr id="112" name="Google Shape;2229;p37">
              <a:extLst>
                <a:ext uri="{FF2B5EF4-FFF2-40B4-BE49-F238E27FC236}">
                  <a16:creationId xmlns:a16="http://schemas.microsoft.com/office/drawing/2014/main" id="{B1B80B97-A2ED-4BA0-BA1F-3D18DB683235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230;p37">
              <a:extLst>
                <a:ext uri="{FF2B5EF4-FFF2-40B4-BE49-F238E27FC236}">
                  <a16:creationId xmlns:a16="http://schemas.microsoft.com/office/drawing/2014/main" id="{E03BADCE-7294-4FA8-A744-33DFFE4C6B3D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231;p37">
              <a:extLst>
                <a:ext uri="{FF2B5EF4-FFF2-40B4-BE49-F238E27FC236}">
                  <a16:creationId xmlns:a16="http://schemas.microsoft.com/office/drawing/2014/main" id="{CDBE5135-81F0-43DF-88A5-6DEA0D98FDC0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232;p37">
              <a:extLst>
                <a:ext uri="{FF2B5EF4-FFF2-40B4-BE49-F238E27FC236}">
                  <a16:creationId xmlns:a16="http://schemas.microsoft.com/office/drawing/2014/main" id="{658B3257-7874-42BD-AAAB-2DC196AAC97C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233;p37">
              <a:extLst>
                <a:ext uri="{FF2B5EF4-FFF2-40B4-BE49-F238E27FC236}">
                  <a16:creationId xmlns:a16="http://schemas.microsoft.com/office/drawing/2014/main" id="{26EB7DCD-024B-485D-A610-99BFA3EAAD8D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234;p37">
              <a:extLst>
                <a:ext uri="{FF2B5EF4-FFF2-40B4-BE49-F238E27FC236}">
                  <a16:creationId xmlns:a16="http://schemas.microsoft.com/office/drawing/2014/main" id="{317019B4-3499-4914-BD66-E59CD3A0CCCD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235;p37">
              <a:extLst>
                <a:ext uri="{FF2B5EF4-FFF2-40B4-BE49-F238E27FC236}">
                  <a16:creationId xmlns:a16="http://schemas.microsoft.com/office/drawing/2014/main" id="{8B546D36-1017-4F40-AB79-C4707D9F543A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236;p37">
              <a:extLst>
                <a:ext uri="{FF2B5EF4-FFF2-40B4-BE49-F238E27FC236}">
                  <a16:creationId xmlns:a16="http://schemas.microsoft.com/office/drawing/2014/main" id="{920F296C-C931-40A7-87D5-4DD5F0D25CC7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237;p37">
              <a:extLst>
                <a:ext uri="{FF2B5EF4-FFF2-40B4-BE49-F238E27FC236}">
                  <a16:creationId xmlns:a16="http://schemas.microsoft.com/office/drawing/2014/main" id="{5959ABFB-3578-4154-9E67-47BC2C48CBED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238;p37">
              <a:extLst>
                <a:ext uri="{FF2B5EF4-FFF2-40B4-BE49-F238E27FC236}">
                  <a16:creationId xmlns:a16="http://schemas.microsoft.com/office/drawing/2014/main" id="{ACBBBE1B-0054-490C-9E2B-8C1A1C63205B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239;p37">
              <a:extLst>
                <a:ext uri="{FF2B5EF4-FFF2-40B4-BE49-F238E27FC236}">
                  <a16:creationId xmlns:a16="http://schemas.microsoft.com/office/drawing/2014/main" id="{8A931E80-D237-48D3-956F-82E9C4FFA823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240;p37">
              <a:extLst>
                <a:ext uri="{FF2B5EF4-FFF2-40B4-BE49-F238E27FC236}">
                  <a16:creationId xmlns:a16="http://schemas.microsoft.com/office/drawing/2014/main" id="{C91AAAD9-E219-4D89-AB6E-16D68FCBAC11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241;p37">
              <a:extLst>
                <a:ext uri="{FF2B5EF4-FFF2-40B4-BE49-F238E27FC236}">
                  <a16:creationId xmlns:a16="http://schemas.microsoft.com/office/drawing/2014/main" id="{A2C6FCC3-EDF0-4396-AD21-7B307B33F080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242;p37">
              <a:extLst>
                <a:ext uri="{FF2B5EF4-FFF2-40B4-BE49-F238E27FC236}">
                  <a16:creationId xmlns:a16="http://schemas.microsoft.com/office/drawing/2014/main" id="{C19CB2CC-FE45-4676-82C1-6B2A7EF1CFB7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243;p37">
              <a:extLst>
                <a:ext uri="{FF2B5EF4-FFF2-40B4-BE49-F238E27FC236}">
                  <a16:creationId xmlns:a16="http://schemas.microsoft.com/office/drawing/2014/main" id="{A8F07537-2097-47C6-B217-D8D4FD5ECC5E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244;p37">
              <a:extLst>
                <a:ext uri="{FF2B5EF4-FFF2-40B4-BE49-F238E27FC236}">
                  <a16:creationId xmlns:a16="http://schemas.microsoft.com/office/drawing/2014/main" id="{E849ED61-07C5-4EA4-879E-6C3AF5F860A9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245;p37">
              <a:extLst>
                <a:ext uri="{FF2B5EF4-FFF2-40B4-BE49-F238E27FC236}">
                  <a16:creationId xmlns:a16="http://schemas.microsoft.com/office/drawing/2014/main" id="{395659EB-49AF-4CDF-9249-1AA738B8A2D6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246;p37">
              <a:extLst>
                <a:ext uri="{FF2B5EF4-FFF2-40B4-BE49-F238E27FC236}">
                  <a16:creationId xmlns:a16="http://schemas.microsoft.com/office/drawing/2014/main" id="{CF19550E-D147-47E1-8B25-A6A44F769C11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247;p37">
              <a:extLst>
                <a:ext uri="{FF2B5EF4-FFF2-40B4-BE49-F238E27FC236}">
                  <a16:creationId xmlns:a16="http://schemas.microsoft.com/office/drawing/2014/main" id="{CD1BCD5B-6892-4E27-9FAB-667140D90B71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248;p37">
              <a:extLst>
                <a:ext uri="{FF2B5EF4-FFF2-40B4-BE49-F238E27FC236}">
                  <a16:creationId xmlns:a16="http://schemas.microsoft.com/office/drawing/2014/main" id="{B0C18CC1-1A3B-4E3D-9B16-F0A8FAAC8359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249;p37">
              <a:extLst>
                <a:ext uri="{FF2B5EF4-FFF2-40B4-BE49-F238E27FC236}">
                  <a16:creationId xmlns:a16="http://schemas.microsoft.com/office/drawing/2014/main" id="{1D337DE0-564F-4BDB-AD14-5DFBC80819C7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250;p37">
              <a:extLst>
                <a:ext uri="{FF2B5EF4-FFF2-40B4-BE49-F238E27FC236}">
                  <a16:creationId xmlns:a16="http://schemas.microsoft.com/office/drawing/2014/main" id="{EFABBAFB-14DA-4D1C-8FEE-F1266CB636D1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251;p37">
              <a:extLst>
                <a:ext uri="{FF2B5EF4-FFF2-40B4-BE49-F238E27FC236}">
                  <a16:creationId xmlns:a16="http://schemas.microsoft.com/office/drawing/2014/main" id="{D25D8A53-D21C-4FDA-92B2-45396F6744D2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252;p37">
              <a:extLst>
                <a:ext uri="{FF2B5EF4-FFF2-40B4-BE49-F238E27FC236}">
                  <a16:creationId xmlns:a16="http://schemas.microsoft.com/office/drawing/2014/main" id="{A418440D-5D03-44F1-9A1E-2AFD76887092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253;p37">
              <a:extLst>
                <a:ext uri="{FF2B5EF4-FFF2-40B4-BE49-F238E27FC236}">
                  <a16:creationId xmlns:a16="http://schemas.microsoft.com/office/drawing/2014/main" id="{5B2172DA-0E63-4DF4-9B98-92D73E2E0C7F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254;p37">
              <a:extLst>
                <a:ext uri="{FF2B5EF4-FFF2-40B4-BE49-F238E27FC236}">
                  <a16:creationId xmlns:a16="http://schemas.microsoft.com/office/drawing/2014/main" id="{7466F837-E034-42A0-BA6A-2C644B1985BA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255;p37">
              <a:extLst>
                <a:ext uri="{FF2B5EF4-FFF2-40B4-BE49-F238E27FC236}">
                  <a16:creationId xmlns:a16="http://schemas.microsoft.com/office/drawing/2014/main" id="{031F4A75-20EE-413A-9DF6-D3869AB421A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256;p37">
              <a:extLst>
                <a:ext uri="{FF2B5EF4-FFF2-40B4-BE49-F238E27FC236}">
                  <a16:creationId xmlns:a16="http://schemas.microsoft.com/office/drawing/2014/main" id="{DF62D480-0606-4ACD-963C-666E54F8EC93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257;p37">
              <a:extLst>
                <a:ext uri="{FF2B5EF4-FFF2-40B4-BE49-F238E27FC236}">
                  <a16:creationId xmlns:a16="http://schemas.microsoft.com/office/drawing/2014/main" id="{7BFA5453-AF7D-44EE-A8B3-4AE280F34CC5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258;p37">
              <a:extLst>
                <a:ext uri="{FF2B5EF4-FFF2-40B4-BE49-F238E27FC236}">
                  <a16:creationId xmlns:a16="http://schemas.microsoft.com/office/drawing/2014/main" id="{8076186D-EDAD-497E-9B84-1ACAA56BFC2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259;p37">
              <a:extLst>
                <a:ext uri="{FF2B5EF4-FFF2-40B4-BE49-F238E27FC236}">
                  <a16:creationId xmlns:a16="http://schemas.microsoft.com/office/drawing/2014/main" id="{A89DF904-8CC6-442A-B5CD-AC7E3B2B6D6D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260;p37">
              <a:extLst>
                <a:ext uri="{FF2B5EF4-FFF2-40B4-BE49-F238E27FC236}">
                  <a16:creationId xmlns:a16="http://schemas.microsoft.com/office/drawing/2014/main" id="{E81F8E62-8DE8-4F75-9DC7-66F9BCDFD0B6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261;p37">
              <a:extLst>
                <a:ext uri="{FF2B5EF4-FFF2-40B4-BE49-F238E27FC236}">
                  <a16:creationId xmlns:a16="http://schemas.microsoft.com/office/drawing/2014/main" id="{DC8CD451-17EF-4959-9487-2E8403CA3DF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262;p37">
              <a:extLst>
                <a:ext uri="{FF2B5EF4-FFF2-40B4-BE49-F238E27FC236}">
                  <a16:creationId xmlns:a16="http://schemas.microsoft.com/office/drawing/2014/main" id="{76A3D4CB-7CBF-4AAA-B251-F71BEEE47C6B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263;p37">
              <a:extLst>
                <a:ext uri="{FF2B5EF4-FFF2-40B4-BE49-F238E27FC236}">
                  <a16:creationId xmlns:a16="http://schemas.microsoft.com/office/drawing/2014/main" id="{438D8FDC-5D15-4D55-A7A6-2480A759566C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264;p37">
              <a:extLst>
                <a:ext uri="{FF2B5EF4-FFF2-40B4-BE49-F238E27FC236}">
                  <a16:creationId xmlns:a16="http://schemas.microsoft.com/office/drawing/2014/main" id="{3062738C-657B-4813-9BF5-A7DFFB8B70AC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265;p37">
              <a:extLst>
                <a:ext uri="{FF2B5EF4-FFF2-40B4-BE49-F238E27FC236}">
                  <a16:creationId xmlns:a16="http://schemas.microsoft.com/office/drawing/2014/main" id="{DCE6B8A0-592B-4CEF-AE8B-91F75DB759E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266;p37">
              <a:extLst>
                <a:ext uri="{FF2B5EF4-FFF2-40B4-BE49-F238E27FC236}">
                  <a16:creationId xmlns:a16="http://schemas.microsoft.com/office/drawing/2014/main" id="{713E5AFF-4BBE-4FA6-98C1-0482EF453272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267;p37">
              <a:extLst>
                <a:ext uri="{FF2B5EF4-FFF2-40B4-BE49-F238E27FC236}">
                  <a16:creationId xmlns:a16="http://schemas.microsoft.com/office/drawing/2014/main" id="{444ED3AB-C475-459A-AC3C-84615ACADE9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268;p37">
              <a:extLst>
                <a:ext uri="{FF2B5EF4-FFF2-40B4-BE49-F238E27FC236}">
                  <a16:creationId xmlns:a16="http://schemas.microsoft.com/office/drawing/2014/main" id="{32CE7E8F-E02F-409D-A1C0-AC90F6D7AFA8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269;p37">
              <a:extLst>
                <a:ext uri="{FF2B5EF4-FFF2-40B4-BE49-F238E27FC236}">
                  <a16:creationId xmlns:a16="http://schemas.microsoft.com/office/drawing/2014/main" id="{AABFC080-9DD1-4782-B15D-5219B3DE1110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270;p37">
              <a:extLst>
                <a:ext uri="{FF2B5EF4-FFF2-40B4-BE49-F238E27FC236}">
                  <a16:creationId xmlns:a16="http://schemas.microsoft.com/office/drawing/2014/main" id="{0D1501D3-5987-45EE-AD09-E4D6A3428D3B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271;p37">
              <a:extLst>
                <a:ext uri="{FF2B5EF4-FFF2-40B4-BE49-F238E27FC236}">
                  <a16:creationId xmlns:a16="http://schemas.microsoft.com/office/drawing/2014/main" id="{ACF24C5C-A9A3-49E4-86E7-D4050F29CEA8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272;p37">
              <a:extLst>
                <a:ext uri="{FF2B5EF4-FFF2-40B4-BE49-F238E27FC236}">
                  <a16:creationId xmlns:a16="http://schemas.microsoft.com/office/drawing/2014/main" id="{C23A20CB-1401-4E31-B7C5-928A43B6712D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273;p37">
              <a:extLst>
                <a:ext uri="{FF2B5EF4-FFF2-40B4-BE49-F238E27FC236}">
                  <a16:creationId xmlns:a16="http://schemas.microsoft.com/office/drawing/2014/main" id="{825AF024-E16F-40FE-8391-A8433A7DAD13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274;p37">
              <a:extLst>
                <a:ext uri="{FF2B5EF4-FFF2-40B4-BE49-F238E27FC236}">
                  <a16:creationId xmlns:a16="http://schemas.microsoft.com/office/drawing/2014/main" id="{7FB4D1F4-459F-4F15-A590-F3672E9BA250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275;p37">
              <a:extLst>
                <a:ext uri="{FF2B5EF4-FFF2-40B4-BE49-F238E27FC236}">
                  <a16:creationId xmlns:a16="http://schemas.microsoft.com/office/drawing/2014/main" id="{F1949264-1B5B-4A5E-8DBD-BCAB3E5657F2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276;p37">
              <a:extLst>
                <a:ext uri="{FF2B5EF4-FFF2-40B4-BE49-F238E27FC236}">
                  <a16:creationId xmlns:a16="http://schemas.microsoft.com/office/drawing/2014/main" id="{B5B61DA5-9CE5-497E-BDA8-F9A48E9D34BF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277;p37">
              <a:extLst>
                <a:ext uri="{FF2B5EF4-FFF2-40B4-BE49-F238E27FC236}">
                  <a16:creationId xmlns:a16="http://schemas.microsoft.com/office/drawing/2014/main" id="{0E8F32E9-5A65-47E7-B0DB-05BDDF2C7A8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278;p37">
              <a:extLst>
                <a:ext uri="{FF2B5EF4-FFF2-40B4-BE49-F238E27FC236}">
                  <a16:creationId xmlns:a16="http://schemas.microsoft.com/office/drawing/2014/main" id="{D46F6FCD-658F-4F44-BD91-515A7066A6C7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279;p37">
              <a:extLst>
                <a:ext uri="{FF2B5EF4-FFF2-40B4-BE49-F238E27FC236}">
                  <a16:creationId xmlns:a16="http://schemas.microsoft.com/office/drawing/2014/main" id="{C014659A-CA77-4E3B-A017-F5F8A245C486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280;p37">
              <a:extLst>
                <a:ext uri="{FF2B5EF4-FFF2-40B4-BE49-F238E27FC236}">
                  <a16:creationId xmlns:a16="http://schemas.microsoft.com/office/drawing/2014/main" id="{D4D00B85-E3DA-426B-9AE2-27A58BCA02D9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281;p37">
              <a:extLst>
                <a:ext uri="{FF2B5EF4-FFF2-40B4-BE49-F238E27FC236}">
                  <a16:creationId xmlns:a16="http://schemas.microsoft.com/office/drawing/2014/main" id="{F0754CA7-C613-4F04-81C1-A529B9E4FF87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282;p37">
              <a:extLst>
                <a:ext uri="{FF2B5EF4-FFF2-40B4-BE49-F238E27FC236}">
                  <a16:creationId xmlns:a16="http://schemas.microsoft.com/office/drawing/2014/main" id="{5B310CC8-1926-42AF-BD41-EF9F041A145B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283;p37">
              <a:extLst>
                <a:ext uri="{FF2B5EF4-FFF2-40B4-BE49-F238E27FC236}">
                  <a16:creationId xmlns:a16="http://schemas.microsoft.com/office/drawing/2014/main" id="{B75D4832-07B6-4A19-B616-CB36123B9EDE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284;p37">
              <a:extLst>
                <a:ext uri="{FF2B5EF4-FFF2-40B4-BE49-F238E27FC236}">
                  <a16:creationId xmlns:a16="http://schemas.microsoft.com/office/drawing/2014/main" id="{F525BFA3-1FC0-495E-A7EA-B8D93B0BFF94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285;p37">
              <a:extLst>
                <a:ext uri="{FF2B5EF4-FFF2-40B4-BE49-F238E27FC236}">
                  <a16:creationId xmlns:a16="http://schemas.microsoft.com/office/drawing/2014/main" id="{A6ADD75C-8A06-497B-8F4C-18B96B799C25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286;p37">
              <a:extLst>
                <a:ext uri="{FF2B5EF4-FFF2-40B4-BE49-F238E27FC236}">
                  <a16:creationId xmlns:a16="http://schemas.microsoft.com/office/drawing/2014/main" id="{0FEB9938-24EA-49D3-AA23-D356E6E0D8BD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287;p37">
              <a:extLst>
                <a:ext uri="{FF2B5EF4-FFF2-40B4-BE49-F238E27FC236}">
                  <a16:creationId xmlns:a16="http://schemas.microsoft.com/office/drawing/2014/main" id="{942BD98C-E3AF-4904-96FC-335E5536003D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288;p37">
              <a:extLst>
                <a:ext uri="{FF2B5EF4-FFF2-40B4-BE49-F238E27FC236}">
                  <a16:creationId xmlns:a16="http://schemas.microsoft.com/office/drawing/2014/main" id="{83DE4DA3-E080-4C57-8106-C2ED8CBC7CEB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289;p37">
              <a:extLst>
                <a:ext uri="{FF2B5EF4-FFF2-40B4-BE49-F238E27FC236}">
                  <a16:creationId xmlns:a16="http://schemas.microsoft.com/office/drawing/2014/main" id="{E953212D-0F22-4E3F-BFA1-DE84F5AFF347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290;p37">
              <a:extLst>
                <a:ext uri="{FF2B5EF4-FFF2-40B4-BE49-F238E27FC236}">
                  <a16:creationId xmlns:a16="http://schemas.microsoft.com/office/drawing/2014/main" id="{0FADCD21-259A-464E-8853-7B2272D39A65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291;p37">
              <a:extLst>
                <a:ext uri="{FF2B5EF4-FFF2-40B4-BE49-F238E27FC236}">
                  <a16:creationId xmlns:a16="http://schemas.microsoft.com/office/drawing/2014/main" id="{8572087F-D891-4461-BDBF-058997F0067B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292;p37">
              <a:extLst>
                <a:ext uri="{FF2B5EF4-FFF2-40B4-BE49-F238E27FC236}">
                  <a16:creationId xmlns:a16="http://schemas.microsoft.com/office/drawing/2014/main" id="{12C1DB9F-6D41-4838-97AE-3D20B0498AC6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293;p37">
              <a:extLst>
                <a:ext uri="{FF2B5EF4-FFF2-40B4-BE49-F238E27FC236}">
                  <a16:creationId xmlns:a16="http://schemas.microsoft.com/office/drawing/2014/main" id="{3AD2CB03-6AD7-4EA0-8D3F-20C418B64EB4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294;p37">
              <a:extLst>
                <a:ext uri="{FF2B5EF4-FFF2-40B4-BE49-F238E27FC236}">
                  <a16:creationId xmlns:a16="http://schemas.microsoft.com/office/drawing/2014/main" id="{E6359747-FD61-4E8A-9258-5C2DD8D5E29D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295;p37">
              <a:extLst>
                <a:ext uri="{FF2B5EF4-FFF2-40B4-BE49-F238E27FC236}">
                  <a16:creationId xmlns:a16="http://schemas.microsoft.com/office/drawing/2014/main" id="{5FC11CD1-1CB1-49EF-80D1-A0DCED098AA6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296;p37">
              <a:extLst>
                <a:ext uri="{FF2B5EF4-FFF2-40B4-BE49-F238E27FC236}">
                  <a16:creationId xmlns:a16="http://schemas.microsoft.com/office/drawing/2014/main" id="{F48DF76F-AC68-4B0B-B9C5-778E6D4CF97A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297;p37">
              <a:extLst>
                <a:ext uri="{FF2B5EF4-FFF2-40B4-BE49-F238E27FC236}">
                  <a16:creationId xmlns:a16="http://schemas.microsoft.com/office/drawing/2014/main" id="{D6E91EF4-A27D-4AC2-9BA4-1DD6E0F142B3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298;p37">
              <a:extLst>
                <a:ext uri="{FF2B5EF4-FFF2-40B4-BE49-F238E27FC236}">
                  <a16:creationId xmlns:a16="http://schemas.microsoft.com/office/drawing/2014/main" id="{0E09B3E3-8293-430F-B776-9746DCA2E679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299;p37">
              <a:extLst>
                <a:ext uri="{FF2B5EF4-FFF2-40B4-BE49-F238E27FC236}">
                  <a16:creationId xmlns:a16="http://schemas.microsoft.com/office/drawing/2014/main" id="{9DFA10D4-9F51-4879-BDBB-75C5AE93DAC3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300;p37">
              <a:extLst>
                <a:ext uri="{FF2B5EF4-FFF2-40B4-BE49-F238E27FC236}">
                  <a16:creationId xmlns:a16="http://schemas.microsoft.com/office/drawing/2014/main" id="{1167B83D-6254-447D-87D3-5AEE15C2FF7D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301;p37">
              <a:extLst>
                <a:ext uri="{FF2B5EF4-FFF2-40B4-BE49-F238E27FC236}">
                  <a16:creationId xmlns:a16="http://schemas.microsoft.com/office/drawing/2014/main" id="{4DDDC2FF-C52D-4B1E-80D6-4F237A1BCE5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302;p37">
              <a:extLst>
                <a:ext uri="{FF2B5EF4-FFF2-40B4-BE49-F238E27FC236}">
                  <a16:creationId xmlns:a16="http://schemas.microsoft.com/office/drawing/2014/main" id="{5A753124-25AC-462D-B853-539D735D3FC4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303;p37">
              <a:extLst>
                <a:ext uri="{FF2B5EF4-FFF2-40B4-BE49-F238E27FC236}">
                  <a16:creationId xmlns:a16="http://schemas.microsoft.com/office/drawing/2014/main" id="{7424E8ED-BC9B-45CC-B897-19BA78853857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304;p37">
              <a:extLst>
                <a:ext uri="{FF2B5EF4-FFF2-40B4-BE49-F238E27FC236}">
                  <a16:creationId xmlns:a16="http://schemas.microsoft.com/office/drawing/2014/main" id="{3A259248-9332-4161-9402-7D53448B1105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305;p37">
              <a:extLst>
                <a:ext uri="{FF2B5EF4-FFF2-40B4-BE49-F238E27FC236}">
                  <a16:creationId xmlns:a16="http://schemas.microsoft.com/office/drawing/2014/main" id="{3E514E07-5536-4A74-AE29-0FD90529B801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306;p37">
              <a:extLst>
                <a:ext uri="{FF2B5EF4-FFF2-40B4-BE49-F238E27FC236}">
                  <a16:creationId xmlns:a16="http://schemas.microsoft.com/office/drawing/2014/main" id="{080D5909-ED53-4158-B172-2B35E9843FE8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307;p37">
              <a:extLst>
                <a:ext uri="{FF2B5EF4-FFF2-40B4-BE49-F238E27FC236}">
                  <a16:creationId xmlns:a16="http://schemas.microsoft.com/office/drawing/2014/main" id="{B8265781-5F9A-422F-986B-5B829AD8A65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308;p37">
              <a:extLst>
                <a:ext uri="{FF2B5EF4-FFF2-40B4-BE49-F238E27FC236}">
                  <a16:creationId xmlns:a16="http://schemas.microsoft.com/office/drawing/2014/main" id="{4321A564-CC62-434B-875B-5DEDD732B0FF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309;p37">
              <a:extLst>
                <a:ext uri="{FF2B5EF4-FFF2-40B4-BE49-F238E27FC236}">
                  <a16:creationId xmlns:a16="http://schemas.microsoft.com/office/drawing/2014/main" id="{3998B8C6-EC25-491E-B3E3-30AECAEB34B5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310;p37">
              <a:extLst>
                <a:ext uri="{FF2B5EF4-FFF2-40B4-BE49-F238E27FC236}">
                  <a16:creationId xmlns:a16="http://schemas.microsoft.com/office/drawing/2014/main" id="{50EF0E69-A303-4DC0-BBE8-844BCF67F124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311;p37">
              <a:extLst>
                <a:ext uri="{FF2B5EF4-FFF2-40B4-BE49-F238E27FC236}">
                  <a16:creationId xmlns:a16="http://schemas.microsoft.com/office/drawing/2014/main" id="{9471C137-C986-4EAC-997C-CFA8B8FEDC20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312;p37">
              <a:extLst>
                <a:ext uri="{FF2B5EF4-FFF2-40B4-BE49-F238E27FC236}">
                  <a16:creationId xmlns:a16="http://schemas.microsoft.com/office/drawing/2014/main" id="{24A4BFF9-7D96-42F6-A149-91B3A0F62E25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313;p37">
              <a:extLst>
                <a:ext uri="{FF2B5EF4-FFF2-40B4-BE49-F238E27FC236}">
                  <a16:creationId xmlns:a16="http://schemas.microsoft.com/office/drawing/2014/main" id="{D163384B-9BF6-4E67-8E32-0ADD22EB5471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314;p37">
              <a:extLst>
                <a:ext uri="{FF2B5EF4-FFF2-40B4-BE49-F238E27FC236}">
                  <a16:creationId xmlns:a16="http://schemas.microsoft.com/office/drawing/2014/main" id="{D9547458-5460-4F4E-9986-85320289DE8F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315;p37">
              <a:extLst>
                <a:ext uri="{FF2B5EF4-FFF2-40B4-BE49-F238E27FC236}">
                  <a16:creationId xmlns:a16="http://schemas.microsoft.com/office/drawing/2014/main" id="{04836D5F-E9D1-41A6-B21C-1D6FE9DC041E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316;p37">
              <a:extLst>
                <a:ext uri="{FF2B5EF4-FFF2-40B4-BE49-F238E27FC236}">
                  <a16:creationId xmlns:a16="http://schemas.microsoft.com/office/drawing/2014/main" id="{C2045D74-2D1D-4F88-857F-2EE42A357F79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317;p37">
              <a:extLst>
                <a:ext uri="{FF2B5EF4-FFF2-40B4-BE49-F238E27FC236}">
                  <a16:creationId xmlns:a16="http://schemas.microsoft.com/office/drawing/2014/main" id="{22D3A3D3-2A7B-47F3-902C-745A1CF1CC5A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318;p37">
              <a:extLst>
                <a:ext uri="{FF2B5EF4-FFF2-40B4-BE49-F238E27FC236}">
                  <a16:creationId xmlns:a16="http://schemas.microsoft.com/office/drawing/2014/main" id="{39C185B8-8393-4D98-9A61-4D7F46A82AA5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319;p37">
              <a:extLst>
                <a:ext uri="{FF2B5EF4-FFF2-40B4-BE49-F238E27FC236}">
                  <a16:creationId xmlns:a16="http://schemas.microsoft.com/office/drawing/2014/main" id="{B2E7EB2C-13B9-44C5-958E-FA0A5493AC20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320;p37">
              <a:extLst>
                <a:ext uri="{FF2B5EF4-FFF2-40B4-BE49-F238E27FC236}">
                  <a16:creationId xmlns:a16="http://schemas.microsoft.com/office/drawing/2014/main" id="{80341BEC-48AA-421F-B623-CE2742BD243D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321;p37">
              <a:extLst>
                <a:ext uri="{FF2B5EF4-FFF2-40B4-BE49-F238E27FC236}">
                  <a16:creationId xmlns:a16="http://schemas.microsoft.com/office/drawing/2014/main" id="{4E189DC4-6146-488A-8977-3B28B03FD91D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41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006" name="Google Shape;1006;p21"/>
          <p:cNvSpPr txBox="1">
            <a:spLocks noGrp="1"/>
          </p:cNvSpPr>
          <p:nvPr>
            <p:ph type="title" idx="4294967295"/>
          </p:nvPr>
        </p:nvSpPr>
        <p:spPr>
          <a:xfrm>
            <a:off x="225353" y="1945634"/>
            <a:ext cx="3667125" cy="10826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Screenshot</a:t>
            </a:r>
            <a:br>
              <a:rPr lang="en" sz="2000" dirty="0">
                <a:solidFill>
                  <a:schemeClr val="bg1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of the</a:t>
            </a:r>
            <a:br>
              <a:rPr lang="en" sz="2000" dirty="0">
                <a:solidFill>
                  <a:schemeClr val="bg1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dashboard</a:t>
            </a:r>
            <a:endParaRPr sz="2000" dirty="0">
              <a:solidFill>
                <a:schemeClr val="bg1"/>
              </a:solidFill>
            </a:endParaRPr>
          </a:p>
        </p:txBody>
      </p:sp>
      <p:grpSp>
        <p:nvGrpSpPr>
          <p:cNvPr id="9" name="Google Shape;2020;p33">
            <a:extLst>
              <a:ext uri="{FF2B5EF4-FFF2-40B4-BE49-F238E27FC236}">
                <a16:creationId xmlns:a16="http://schemas.microsoft.com/office/drawing/2014/main" id="{D3D64C54-7F90-4380-AF4C-113FF61E1943}"/>
              </a:ext>
            </a:extLst>
          </p:cNvPr>
          <p:cNvGrpSpPr/>
          <p:nvPr/>
        </p:nvGrpSpPr>
        <p:grpSpPr>
          <a:xfrm>
            <a:off x="1407446" y="647278"/>
            <a:ext cx="8109416" cy="3848943"/>
            <a:chOff x="1177450" y="241631"/>
            <a:chExt cx="6173152" cy="3616776"/>
          </a:xfrm>
        </p:grpSpPr>
        <p:sp>
          <p:nvSpPr>
            <p:cNvPr id="10" name="Google Shape;2021;p33">
              <a:extLst>
                <a:ext uri="{FF2B5EF4-FFF2-40B4-BE49-F238E27FC236}">
                  <a16:creationId xmlns:a16="http://schemas.microsoft.com/office/drawing/2014/main" id="{CFF7ED41-45D9-4499-8E1C-83BDC454DE3A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022;p33">
              <a:extLst>
                <a:ext uri="{FF2B5EF4-FFF2-40B4-BE49-F238E27FC236}">
                  <a16:creationId xmlns:a16="http://schemas.microsoft.com/office/drawing/2014/main" id="{0EFF325E-FBF2-4B65-8FD6-3AD25F8DD2D6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023;p33">
              <a:extLst>
                <a:ext uri="{FF2B5EF4-FFF2-40B4-BE49-F238E27FC236}">
                  <a16:creationId xmlns:a16="http://schemas.microsoft.com/office/drawing/2014/main" id="{02A21D05-4096-470E-A575-068EABC933F8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024;p33">
              <a:extLst>
                <a:ext uri="{FF2B5EF4-FFF2-40B4-BE49-F238E27FC236}">
                  <a16:creationId xmlns:a16="http://schemas.microsoft.com/office/drawing/2014/main" id="{5417F13B-3E36-41F7-A97C-ADB31016094F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32CDF93-834D-4193-9970-FCE1DCC7684A}"/>
              </a:ext>
            </a:extLst>
          </p:cNvPr>
          <p:cNvSpPr/>
          <p:nvPr/>
        </p:nvSpPr>
        <p:spPr>
          <a:xfrm rot="5400000">
            <a:off x="-40734" y="1015509"/>
            <a:ext cx="817124" cy="66040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D01F08-86AD-46B5-92EE-FBB7F0C44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316" y="855353"/>
            <a:ext cx="6356412" cy="32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9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B9C19F1-B034-4E43-94B4-66FE00469A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B9C19F1-B034-4E43-94B4-66FE00469A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060EC71-61F0-420D-AEDB-9CC8605196B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1012C7C-F3D4-4DB0-9402-901E3437EF47}"/>
              </a:ext>
            </a:extLst>
          </p:cNvPr>
          <p:cNvSpPr/>
          <p:nvPr/>
        </p:nvSpPr>
        <p:spPr>
          <a:xfrm>
            <a:off x="0" y="4668060"/>
            <a:ext cx="296449" cy="47544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12161C">
                  <a:alpha val="10000"/>
                </a:srgbClr>
              </a:gs>
              <a:gs pos="100000">
                <a:srgbClr val="12161C">
                  <a:alpha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61D95-6C79-46AA-89A1-65546169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>
                <a:solidFill>
                  <a:schemeClr val="bg1"/>
                </a:solidFill>
              </a:rPr>
              <a:t>Apps Structure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B741DC-531F-4C39-A868-AE9D3BA0C30A}"/>
              </a:ext>
            </a:extLst>
          </p:cNvPr>
          <p:cNvSpPr/>
          <p:nvPr/>
        </p:nvSpPr>
        <p:spPr>
          <a:xfrm>
            <a:off x="3305698" y="1453064"/>
            <a:ext cx="651221" cy="65122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125BEA-0292-4BA5-B9DB-37560B7E41DD}"/>
              </a:ext>
            </a:extLst>
          </p:cNvPr>
          <p:cNvSpPr/>
          <p:nvPr/>
        </p:nvSpPr>
        <p:spPr>
          <a:xfrm>
            <a:off x="3305698" y="3813779"/>
            <a:ext cx="651221" cy="651221"/>
          </a:xfrm>
          <a:prstGeom prst="ellipse">
            <a:avLst/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B9D5D6-9ECF-4FEF-850A-B50906FEC883}"/>
              </a:ext>
            </a:extLst>
          </p:cNvPr>
          <p:cNvSpPr/>
          <p:nvPr/>
        </p:nvSpPr>
        <p:spPr>
          <a:xfrm>
            <a:off x="5203394" y="1453064"/>
            <a:ext cx="651221" cy="6512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D95967-B25F-4672-B603-9437140BA351}"/>
              </a:ext>
            </a:extLst>
          </p:cNvPr>
          <p:cNvSpPr/>
          <p:nvPr/>
        </p:nvSpPr>
        <p:spPr>
          <a:xfrm>
            <a:off x="5203394" y="3813779"/>
            <a:ext cx="651221" cy="65122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35E681-7EFD-4A60-B47D-B9EF6A06C595}"/>
              </a:ext>
            </a:extLst>
          </p:cNvPr>
          <p:cNvSpPr/>
          <p:nvPr/>
        </p:nvSpPr>
        <p:spPr>
          <a:xfrm>
            <a:off x="3675547" y="2091532"/>
            <a:ext cx="1834299" cy="178568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462CF70-B739-4312-B281-CB88C9121033}"/>
              </a:ext>
            </a:extLst>
          </p:cNvPr>
          <p:cNvSpPr/>
          <p:nvPr/>
        </p:nvSpPr>
        <p:spPr>
          <a:xfrm>
            <a:off x="290513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Flask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16C9A82-0A18-4BF6-85DF-47F91B646B4F}"/>
              </a:ext>
            </a:extLst>
          </p:cNvPr>
          <p:cNvSpPr/>
          <p:nvPr/>
        </p:nvSpPr>
        <p:spPr>
          <a:xfrm>
            <a:off x="290513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Html &amp; Heroku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A0128F-9DC6-418D-8258-EE6F7F4BA89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206365" y="3787100"/>
            <a:ext cx="92398" cy="12204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EB879C5-FF05-4C24-891F-616035C2D379}"/>
              </a:ext>
            </a:extLst>
          </p:cNvPr>
          <p:cNvCxnSpPr>
            <a:cxnSpLocks/>
          </p:cNvCxnSpPr>
          <p:nvPr/>
        </p:nvCxnSpPr>
        <p:spPr>
          <a:xfrm>
            <a:off x="3861549" y="2015337"/>
            <a:ext cx="96651" cy="1277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3D73FE-2372-4218-8D7F-82BC5486BBE2}"/>
              </a:ext>
            </a:extLst>
          </p:cNvPr>
          <p:cNvCxnSpPr>
            <a:cxnSpLocks/>
          </p:cNvCxnSpPr>
          <p:nvPr/>
        </p:nvCxnSpPr>
        <p:spPr>
          <a:xfrm flipH="1">
            <a:off x="5183505" y="2015337"/>
            <a:ext cx="115259" cy="15239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5340AB1-8C85-4896-A24C-84F9E8EFCF21}"/>
              </a:ext>
            </a:extLst>
          </p:cNvPr>
          <p:cNvCxnSpPr>
            <a:cxnSpLocks/>
          </p:cNvCxnSpPr>
          <p:nvPr/>
        </p:nvCxnSpPr>
        <p:spPr>
          <a:xfrm flipV="1">
            <a:off x="3843125" y="3800475"/>
            <a:ext cx="82272" cy="10867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48F05714-7D4F-4A1E-8C85-A3220F707299}"/>
              </a:ext>
            </a:extLst>
          </p:cNvPr>
          <p:cNvSpPr/>
          <p:nvPr/>
        </p:nvSpPr>
        <p:spPr>
          <a:xfrm>
            <a:off x="3531415" y="1953704"/>
            <a:ext cx="2069523" cy="206952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1AEB887-62CE-4CA7-A01E-B78780626F1E}"/>
              </a:ext>
            </a:extLst>
          </p:cNvPr>
          <p:cNvSpPr/>
          <p:nvPr/>
        </p:nvSpPr>
        <p:spPr>
          <a:xfrm>
            <a:off x="6319374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SQL Alchemy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C475FD2-25E8-463D-B240-279C650C19D2}"/>
              </a:ext>
            </a:extLst>
          </p:cNvPr>
          <p:cNvSpPr/>
          <p:nvPr/>
        </p:nvSpPr>
        <p:spPr>
          <a:xfrm>
            <a:off x="6319374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Java Script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CBB5CA-C48B-4D91-9361-5168F7DBE9E1}"/>
              </a:ext>
            </a:extLst>
          </p:cNvPr>
          <p:cNvSpPr/>
          <p:nvPr/>
        </p:nvSpPr>
        <p:spPr>
          <a:xfrm>
            <a:off x="290513" y="1639562"/>
            <a:ext cx="2550425" cy="1846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to render html and API routes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D9B4D18-330F-4456-BB9E-6BBDCC70529F}"/>
              </a:ext>
            </a:extLst>
          </p:cNvPr>
          <p:cNvSpPr/>
          <p:nvPr/>
        </p:nvSpPr>
        <p:spPr>
          <a:xfrm>
            <a:off x="290513" y="3522854"/>
            <a:ext cx="2550425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Bootstrap template for the dashboard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Reference all JS files and necessary dependencies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Heroku to host our dashboard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93BD6E-B8C5-45D2-90CD-FDF26AE1DB0A}"/>
              </a:ext>
            </a:extLst>
          </p:cNvPr>
          <p:cNvSpPr/>
          <p:nvPr/>
        </p:nvSpPr>
        <p:spPr>
          <a:xfrm>
            <a:off x="6319375" y="3522854"/>
            <a:ext cx="2550425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JS libraries used to create charts: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Plotly</a:t>
            </a: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D3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Leaflet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WordCloud</a:t>
            </a: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 (not covered in class)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Image result for sqlalchemy logo">
            <a:extLst>
              <a:ext uri="{FF2B5EF4-FFF2-40B4-BE49-F238E27FC236}">
                <a16:creationId xmlns:a16="http://schemas.microsoft.com/office/drawing/2014/main" id="{69F94B94-3445-4388-8D4E-8022D405E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63" y="1725358"/>
            <a:ext cx="519847" cy="10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avascript logo">
            <a:extLst>
              <a:ext uri="{FF2B5EF4-FFF2-40B4-BE49-F238E27FC236}">
                <a16:creationId xmlns:a16="http://schemas.microsoft.com/office/drawing/2014/main" id="{7F0BF4BA-AD01-43A3-9A61-38A067097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14" y="3933737"/>
            <a:ext cx="385635" cy="3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 logo">
            <a:extLst>
              <a:ext uri="{FF2B5EF4-FFF2-40B4-BE49-F238E27FC236}">
                <a16:creationId xmlns:a16="http://schemas.microsoft.com/office/drawing/2014/main" id="{A5C22BCE-80E0-44C1-A866-6B35AFD0B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33" y="3960914"/>
            <a:ext cx="356949" cy="3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C14E510-D8AB-46A2-82CC-B829397A10B9}"/>
              </a:ext>
            </a:extLst>
          </p:cNvPr>
          <p:cNvSpPr/>
          <p:nvPr/>
        </p:nvSpPr>
        <p:spPr>
          <a:xfrm>
            <a:off x="6311218" y="1639562"/>
            <a:ext cx="2550425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Query data from database and present them as APIs</a:t>
            </a: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1DA84BB3-95D5-4093-A5FF-81D8DF1583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5" name="Picture 7" descr="Image result for jobs search icon">
            <a:extLst>
              <a:ext uri="{FF2B5EF4-FFF2-40B4-BE49-F238E27FC236}">
                <a16:creationId xmlns:a16="http://schemas.microsoft.com/office/drawing/2014/main" id="{6DEE929C-235C-4F8E-ABE7-3D17F27A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820" y="2343316"/>
            <a:ext cx="1305658" cy="130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Image result for flasksqlalchemy icon">
            <a:extLst>
              <a:ext uri="{FF2B5EF4-FFF2-40B4-BE49-F238E27FC236}">
                <a16:creationId xmlns:a16="http://schemas.microsoft.com/office/drawing/2014/main" id="{54F45CCA-04FD-4D2C-BD6E-12E87F96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768" y="1591727"/>
            <a:ext cx="402573" cy="4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A95DD-9AB3-42B8-AA9B-5A5DE86D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4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74" name="Picture 2" descr="Image result for flask sqlalchemy">
            <a:extLst>
              <a:ext uri="{FF2B5EF4-FFF2-40B4-BE49-F238E27FC236}">
                <a16:creationId xmlns:a16="http://schemas.microsoft.com/office/drawing/2014/main" id="{5C7F1E9D-D82B-49E0-A87D-C2A3B58B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50" y="1245850"/>
            <a:ext cx="84677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D3DD8-082F-42E7-80A2-8951D7EBA4D7}"/>
              </a:ext>
            </a:extLst>
          </p:cNvPr>
          <p:cNvSpPr txBox="1"/>
          <p:nvPr/>
        </p:nvSpPr>
        <p:spPr>
          <a:xfrm>
            <a:off x="1367692" y="4845538"/>
            <a:ext cx="62679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 by example 5 (How to build a simple REST API) (danidee10.github.io)</a:t>
            </a:r>
            <a:endParaRPr lang="en-CA" sz="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5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65" name="Google Shape;2322;p37">
            <a:extLst>
              <a:ext uri="{FF2B5EF4-FFF2-40B4-BE49-F238E27FC236}">
                <a16:creationId xmlns:a16="http://schemas.microsoft.com/office/drawing/2014/main" id="{ADC2AF00-1819-4FE0-8F6C-CFB7295AD0D1}"/>
              </a:ext>
            </a:extLst>
          </p:cNvPr>
          <p:cNvGrpSpPr/>
          <p:nvPr/>
        </p:nvGrpSpPr>
        <p:grpSpPr>
          <a:xfrm>
            <a:off x="4990291" y="996236"/>
            <a:ext cx="3387092" cy="3293662"/>
            <a:chOff x="1926580" y="602477"/>
            <a:chExt cx="4456273" cy="4762466"/>
          </a:xfrm>
        </p:grpSpPr>
        <p:sp>
          <p:nvSpPr>
            <p:cNvPr id="266" name="Google Shape;2323;p37">
              <a:extLst>
                <a:ext uri="{FF2B5EF4-FFF2-40B4-BE49-F238E27FC236}">
                  <a16:creationId xmlns:a16="http://schemas.microsoft.com/office/drawing/2014/main" id="{7F352699-6B59-40C1-BE87-F8AC76A95AF3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324;p37">
              <a:extLst>
                <a:ext uri="{FF2B5EF4-FFF2-40B4-BE49-F238E27FC236}">
                  <a16:creationId xmlns:a16="http://schemas.microsoft.com/office/drawing/2014/main" id="{97DAD0AF-4DBE-4EB2-854B-CD16E150CF48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325;p37">
              <a:extLst>
                <a:ext uri="{FF2B5EF4-FFF2-40B4-BE49-F238E27FC236}">
                  <a16:creationId xmlns:a16="http://schemas.microsoft.com/office/drawing/2014/main" id="{CC17DDF5-976D-413C-973B-320C56FFAE65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326;p37">
              <a:extLst>
                <a:ext uri="{FF2B5EF4-FFF2-40B4-BE49-F238E27FC236}">
                  <a16:creationId xmlns:a16="http://schemas.microsoft.com/office/drawing/2014/main" id="{311CA48F-4CFD-4EC3-B174-60C0E7956E51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327;p37">
              <a:extLst>
                <a:ext uri="{FF2B5EF4-FFF2-40B4-BE49-F238E27FC236}">
                  <a16:creationId xmlns:a16="http://schemas.microsoft.com/office/drawing/2014/main" id="{6242C820-B467-4BC0-9E08-08BE68442D62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328;p37">
              <a:extLst>
                <a:ext uri="{FF2B5EF4-FFF2-40B4-BE49-F238E27FC236}">
                  <a16:creationId xmlns:a16="http://schemas.microsoft.com/office/drawing/2014/main" id="{BD3A2DB5-3DA1-4639-A568-C2E945DB5295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329;p37">
              <a:extLst>
                <a:ext uri="{FF2B5EF4-FFF2-40B4-BE49-F238E27FC236}">
                  <a16:creationId xmlns:a16="http://schemas.microsoft.com/office/drawing/2014/main" id="{6313F22C-F439-4491-A8B1-0E31F354A61D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330;p37">
              <a:extLst>
                <a:ext uri="{FF2B5EF4-FFF2-40B4-BE49-F238E27FC236}">
                  <a16:creationId xmlns:a16="http://schemas.microsoft.com/office/drawing/2014/main" id="{2E665E70-67B2-4582-B9C1-C5C48D6DEE81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331;p37">
              <a:extLst>
                <a:ext uri="{FF2B5EF4-FFF2-40B4-BE49-F238E27FC236}">
                  <a16:creationId xmlns:a16="http://schemas.microsoft.com/office/drawing/2014/main" id="{910A4678-BED0-4421-8025-340555B0E4F6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332;p37">
              <a:extLst>
                <a:ext uri="{FF2B5EF4-FFF2-40B4-BE49-F238E27FC236}">
                  <a16:creationId xmlns:a16="http://schemas.microsoft.com/office/drawing/2014/main" id="{AEE1390F-C0D9-46CA-858C-C492E9AD621A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333;p37">
              <a:extLst>
                <a:ext uri="{FF2B5EF4-FFF2-40B4-BE49-F238E27FC236}">
                  <a16:creationId xmlns:a16="http://schemas.microsoft.com/office/drawing/2014/main" id="{B368D5EB-038A-4E5C-87AE-8A8F225314C2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334;p37">
              <a:extLst>
                <a:ext uri="{FF2B5EF4-FFF2-40B4-BE49-F238E27FC236}">
                  <a16:creationId xmlns:a16="http://schemas.microsoft.com/office/drawing/2014/main" id="{4F0C780E-2B64-40C9-92AE-126E0AD51FF2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335;p37">
              <a:extLst>
                <a:ext uri="{FF2B5EF4-FFF2-40B4-BE49-F238E27FC236}">
                  <a16:creationId xmlns:a16="http://schemas.microsoft.com/office/drawing/2014/main" id="{4D7CE1B0-1CA6-4F49-B941-0F588644D514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336;p37">
              <a:extLst>
                <a:ext uri="{FF2B5EF4-FFF2-40B4-BE49-F238E27FC236}">
                  <a16:creationId xmlns:a16="http://schemas.microsoft.com/office/drawing/2014/main" id="{E5661A28-1962-453A-B5E3-6C7DB8F21C94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337;p37">
              <a:extLst>
                <a:ext uri="{FF2B5EF4-FFF2-40B4-BE49-F238E27FC236}">
                  <a16:creationId xmlns:a16="http://schemas.microsoft.com/office/drawing/2014/main" id="{E415E343-93D8-46CA-96C9-B9986AE711FE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338;p37">
              <a:extLst>
                <a:ext uri="{FF2B5EF4-FFF2-40B4-BE49-F238E27FC236}">
                  <a16:creationId xmlns:a16="http://schemas.microsoft.com/office/drawing/2014/main" id="{35E7F261-7113-4FDC-B7C3-0BD546E128E3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339;p37">
              <a:extLst>
                <a:ext uri="{FF2B5EF4-FFF2-40B4-BE49-F238E27FC236}">
                  <a16:creationId xmlns:a16="http://schemas.microsoft.com/office/drawing/2014/main" id="{8FE70595-6C3B-467B-A98B-F8549E3DB057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340;p37">
              <a:extLst>
                <a:ext uri="{FF2B5EF4-FFF2-40B4-BE49-F238E27FC236}">
                  <a16:creationId xmlns:a16="http://schemas.microsoft.com/office/drawing/2014/main" id="{F2D614FB-CD4F-421E-A9AA-F49191F1D2C8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341;p37">
              <a:extLst>
                <a:ext uri="{FF2B5EF4-FFF2-40B4-BE49-F238E27FC236}">
                  <a16:creationId xmlns:a16="http://schemas.microsoft.com/office/drawing/2014/main" id="{B4609C10-25DA-402A-99DD-03D25CC29566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342;p37">
              <a:extLst>
                <a:ext uri="{FF2B5EF4-FFF2-40B4-BE49-F238E27FC236}">
                  <a16:creationId xmlns:a16="http://schemas.microsoft.com/office/drawing/2014/main" id="{E3B66FB6-679F-4770-84FF-3504CD3730F1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343;p37">
              <a:extLst>
                <a:ext uri="{FF2B5EF4-FFF2-40B4-BE49-F238E27FC236}">
                  <a16:creationId xmlns:a16="http://schemas.microsoft.com/office/drawing/2014/main" id="{70E7D861-7F04-4FE6-923D-BA57F9DB04AC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344;p37">
              <a:extLst>
                <a:ext uri="{FF2B5EF4-FFF2-40B4-BE49-F238E27FC236}">
                  <a16:creationId xmlns:a16="http://schemas.microsoft.com/office/drawing/2014/main" id="{D68FBD23-696A-410B-86EB-AACBE1DCAE60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345;p37">
              <a:extLst>
                <a:ext uri="{FF2B5EF4-FFF2-40B4-BE49-F238E27FC236}">
                  <a16:creationId xmlns:a16="http://schemas.microsoft.com/office/drawing/2014/main" id="{001851EA-3361-400D-BC5E-9A950B6C8082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346;p37">
              <a:extLst>
                <a:ext uri="{FF2B5EF4-FFF2-40B4-BE49-F238E27FC236}">
                  <a16:creationId xmlns:a16="http://schemas.microsoft.com/office/drawing/2014/main" id="{A93B2A21-5E31-407C-86D5-4544B0B25D61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347;p37">
              <a:extLst>
                <a:ext uri="{FF2B5EF4-FFF2-40B4-BE49-F238E27FC236}">
                  <a16:creationId xmlns:a16="http://schemas.microsoft.com/office/drawing/2014/main" id="{C7A38EB8-4C0B-46E8-8821-08E8DD3F1C02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348;p37">
              <a:extLst>
                <a:ext uri="{FF2B5EF4-FFF2-40B4-BE49-F238E27FC236}">
                  <a16:creationId xmlns:a16="http://schemas.microsoft.com/office/drawing/2014/main" id="{E68107D9-46C4-48D6-BB61-91242B36960D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349;p37">
              <a:extLst>
                <a:ext uri="{FF2B5EF4-FFF2-40B4-BE49-F238E27FC236}">
                  <a16:creationId xmlns:a16="http://schemas.microsoft.com/office/drawing/2014/main" id="{C0A45285-6B9F-471F-A0AD-1B2A27D8A34D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350;p37">
              <a:extLst>
                <a:ext uri="{FF2B5EF4-FFF2-40B4-BE49-F238E27FC236}">
                  <a16:creationId xmlns:a16="http://schemas.microsoft.com/office/drawing/2014/main" id="{7F19FE40-A406-4E86-B63D-C88C9543DD6A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351;p37">
              <a:extLst>
                <a:ext uri="{FF2B5EF4-FFF2-40B4-BE49-F238E27FC236}">
                  <a16:creationId xmlns:a16="http://schemas.microsoft.com/office/drawing/2014/main" id="{69097FA3-4F15-4EC4-A595-9FB8F1C4EDB7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352;p37">
              <a:extLst>
                <a:ext uri="{FF2B5EF4-FFF2-40B4-BE49-F238E27FC236}">
                  <a16:creationId xmlns:a16="http://schemas.microsoft.com/office/drawing/2014/main" id="{D7418484-637E-423E-B365-B7DC53D130FA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353;p37">
              <a:extLst>
                <a:ext uri="{FF2B5EF4-FFF2-40B4-BE49-F238E27FC236}">
                  <a16:creationId xmlns:a16="http://schemas.microsoft.com/office/drawing/2014/main" id="{333FB884-FFA9-4167-82CC-84C22CAD7314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354;p37">
              <a:extLst>
                <a:ext uri="{FF2B5EF4-FFF2-40B4-BE49-F238E27FC236}">
                  <a16:creationId xmlns:a16="http://schemas.microsoft.com/office/drawing/2014/main" id="{25672EFC-B453-4E8D-B15F-04E40B0A8417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355;p37">
              <a:extLst>
                <a:ext uri="{FF2B5EF4-FFF2-40B4-BE49-F238E27FC236}">
                  <a16:creationId xmlns:a16="http://schemas.microsoft.com/office/drawing/2014/main" id="{7A82601B-E15E-4F6B-BEE3-19154E7630C7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356;p37">
              <a:extLst>
                <a:ext uri="{FF2B5EF4-FFF2-40B4-BE49-F238E27FC236}">
                  <a16:creationId xmlns:a16="http://schemas.microsoft.com/office/drawing/2014/main" id="{B338A2B6-851B-465E-8E38-5913E7B2EBC0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357;p37">
              <a:extLst>
                <a:ext uri="{FF2B5EF4-FFF2-40B4-BE49-F238E27FC236}">
                  <a16:creationId xmlns:a16="http://schemas.microsoft.com/office/drawing/2014/main" id="{46D56B6D-CF0B-430F-ACD1-2D095AE019D2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2358;p37">
              <a:extLst>
                <a:ext uri="{FF2B5EF4-FFF2-40B4-BE49-F238E27FC236}">
                  <a16:creationId xmlns:a16="http://schemas.microsoft.com/office/drawing/2014/main" id="{2DEE32DB-AE65-4DD1-8FD0-B3B5E3EACA45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2359;p37">
              <a:extLst>
                <a:ext uri="{FF2B5EF4-FFF2-40B4-BE49-F238E27FC236}">
                  <a16:creationId xmlns:a16="http://schemas.microsoft.com/office/drawing/2014/main" id="{58DF617C-0C07-441E-AE8C-33D628C9A168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360;p37">
              <a:extLst>
                <a:ext uri="{FF2B5EF4-FFF2-40B4-BE49-F238E27FC236}">
                  <a16:creationId xmlns:a16="http://schemas.microsoft.com/office/drawing/2014/main" id="{B4579A83-1244-4A7D-8CFA-C36EE2D203D9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2361;p37">
              <a:extLst>
                <a:ext uri="{FF2B5EF4-FFF2-40B4-BE49-F238E27FC236}">
                  <a16:creationId xmlns:a16="http://schemas.microsoft.com/office/drawing/2014/main" id="{86529D38-3BC0-40B7-BF9C-00FEE06D315F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2362;p37">
              <a:extLst>
                <a:ext uri="{FF2B5EF4-FFF2-40B4-BE49-F238E27FC236}">
                  <a16:creationId xmlns:a16="http://schemas.microsoft.com/office/drawing/2014/main" id="{12681397-2D70-4355-8333-2FC5A11F47F8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2363;p37">
              <a:extLst>
                <a:ext uri="{FF2B5EF4-FFF2-40B4-BE49-F238E27FC236}">
                  <a16:creationId xmlns:a16="http://schemas.microsoft.com/office/drawing/2014/main" id="{0C86DF52-1B4B-483F-A836-4F2F0EB2811E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2364;p37">
              <a:extLst>
                <a:ext uri="{FF2B5EF4-FFF2-40B4-BE49-F238E27FC236}">
                  <a16:creationId xmlns:a16="http://schemas.microsoft.com/office/drawing/2014/main" id="{29BF6688-F809-4E49-B543-EF084CBDDC8A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2365;p37">
              <a:extLst>
                <a:ext uri="{FF2B5EF4-FFF2-40B4-BE49-F238E27FC236}">
                  <a16:creationId xmlns:a16="http://schemas.microsoft.com/office/drawing/2014/main" id="{F565D374-7E3F-41F7-A80D-725249FB89D1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2366;p37">
              <a:extLst>
                <a:ext uri="{FF2B5EF4-FFF2-40B4-BE49-F238E27FC236}">
                  <a16:creationId xmlns:a16="http://schemas.microsoft.com/office/drawing/2014/main" id="{6AA2DE53-7462-45B6-BF7C-FB7B407876BB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2367;p37">
              <a:extLst>
                <a:ext uri="{FF2B5EF4-FFF2-40B4-BE49-F238E27FC236}">
                  <a16:creationId xmlns:a16="http://schemas.microsoft.com/office/drawing/2014/main" id="{D8D5DF88-EDBF-43D5-B691-B646FCD2AC73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2368;p37">
              <a:extLst>
                <a:ext uri="{FF2B5EF4-FFF2-40B4-BE49-F238E27FC236}">
                  <a16:creationId xmlns:a16="http://schemas.microsoft.com/office/drawing/2014/main" id="{E10B1323-1735-471F-A1D0-C8E6A0E9ED74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2369;p37">
              <a:extLst>
                <a:ext uri="{FF2B5EF4-FFF2-40B4-BE49-F238E27FC236}">
                  <a16:creationId xmlns:a16="http://schemas.microsoft.com/office/drawing/2014/main" id="{C111A945-14C5-4D72-A3E9-589F90A9C2FE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2370;p37">
              <a:extLst>
                <a:ext uri="{FF2B5EF4-FFF2-40B4-BE49-F238E27FC236}">
                  <a16:creationId xmlns:a16="http://schemas.microsoft.com/office/drawing/2014/main" id="{444EF0FE-EDDE-44CF-BC04-97868FC3B8BB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2371;p37">
              <a:extLst>
                <a:ext uri="{FF2B5EF4-FFF2-40B4-BE49-F238E27FC236}">
                  <a16:creationId xmlns:a16="http://schemas.microsoft.com/office/drawing/2014/main" id="{69D29893-E35F-4268-8293-6A1ED5238C3E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2372;p37">
              <a:extLst>
                <a:ext uri="{FF2B5EF4-FFF2-40B4-BE49-F238E27FC236}">
                  <a16:creationId xmlns:a16="http://schemas.microsoft.com/office/drawing/2014/main" id="{882FDDAB-07FD-47BE-A88E-465788F28278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2373;p37">
              <a:extLst>
                <a:ext uri="{FF2B5EF4-FFF2-40B4-BE49-F238E27FC236}">
                  <a16:creationId xmlns:a16="http://schemas.microsoft.com/office/drawing/2014/main" id="{E10F367A-0D09-4C9B-A9B8-97C8810E64B8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2374;p37">
              <a:extLst>
                <a:ext uri="{FF2B5EF4-FFF2-40B4-BE49-F238E27FC236}">
                  <a16:creationId xmlns:a16="http://schemas.microsoft.com/office/drawing/2014/main" id="{1AE4E711-3EF0-419A-9A67-892EFBA3EB07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2375;p37">
              <a:extLst>
                <a:ext uri="{FF2B5EF4-FFF2-40B4-BE49-F238E27FC236}">
                  <a16:creationId xmlns:a16="http://schemas.microsoft.com/office/drawing/2014/main" id="{91728D1B-982E-4F20-BA29-33AC57FB23AD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2376;p37">
              <a:extLst>
                <a:ext uri="{FF2B5EF4-FFF2-40B4-BE49-F238E27FC236}">
                  <a16:creationId xmlns:a16="http://schemas.microsoft.com/office/drawing/2014/main" id="{2ADC28FA-EFD3-4A2C-B849-FDD16A58191D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2377;p37">
              <a:extLst>
                <a:ext uri="{FF2B5EF4-FFF2-40B4-BE49-F238E27FC236}">
                  <a16:creationId xmlns:a16="http://schemas.microsoft.com/office/drawing/2014/main" id="{026F8346-9B71-4469-AE79-5E6192595B6C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2378;p37">
              <a:extLst>
                <a:ext uri="{FF2B5EF4-FFF2-40B4-BE49-F238E27FC236}">
                  <a16:creationId xmlns:a16="http://schemas.microsoft.com/office/drawing/2014/main" id="{5B20DC4B-7400-4E76-A8AC-CCDFE169A25C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2379;p37">
              <a:extLst>
                <a:ext uri="{FF2B5EF4-FFF2-40B4-BE49-F238E27FC236}">
                  <a16:creationId xmlns:a16="http://schemas.microsoft.com/office/drawing/2014/main" id="{EA479750-E9EB-4EFB-B6FE-2F4FB15864A7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2380;p37">
              <a:extLst>
                <a:ext uri="{FF2B5EF4-FFF2-40B4-BE49-F238E27FC236}">
                  <a16:creationId xmlns:a16="http://schemas.microsoft.com/office/drawing/2014/main" id="{54A41C38-635F-4999-AB1D-50D76A437A3E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2381;p37">
              <a:extLst>
                <a:ext uri="{FF2B5EF4-FFF2-40B4-BE49-F238E27FC236}">
                  <a16:creationId xmlns:a16="http://schemas.microsoft.com/office/drawing/2014/main" id="{A3ACA388-418C-414D-A4CA-C5600E4461AB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2382;p37">
              <a:extLst>
                <a:ext uri="{FF2B5EF4-FFF2-40B4-BE49-F238E27FC236}">
                  <a16:creationId xmlns:a16="http://schemas.microsoft.com/office/drawing/2014/main" id="{36EFB980-BE2E-441E-8E58-B6EAD35E2CED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2383;p37">
              <a:extLst>
                <a:ext uri="{FF2B5EF4-FFF2-40B4-BE49-F238E27FC236}">
                  <a16:creationId xmlns:a16="http://schemas.microsoft.com/office/drawing/2014/main" id="{0BC261A9-EC11-4817-B1DA-3CC5910DA7E8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2384;p37">
              <a:extLst>
                <a:ext uri="{FF2B5EF4-FFF2-40B4-BE49-F238E27FC236}">
                  <a16:creationId xmlns:a16="http://schemas.microsoft.com/office/drawing/2014/main" id="{96F4E9BA-429A-43D5-A809-491DEB82F4A8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2385;p37">
              <a:extLst>
                <a:ext uri="{FF2B5EF4-FFF2-40B4-BE49-F238E27FC236}">
                  <a16:creationId xmlns:a16="http://schemas.microsoft.com/office/drawing/2014/main" id="{502AB52E-A674-4117-A3F7-6A1731709178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2386;p37">
              <a:extLst>
                <a:ext uri="{FF2B5EF4-FFF2-40B4-BE49-F238E27FC236}">
                  <a16:creationId xmlns:a16="http://schemas.microsoft.com/office/drawing/2014/main" id="{52A6A528-9A15-4333-8D52-4F50EB1CEE7E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2387;p37">
              <a:extLst>
                <a:ext uri="{FF2B5EF4-FFF2-40B4-BE49-F238E27FC236}">
                  <a16:creationId xmlns:a16="http://schemas.microsoft.com/office/drawing/2014/main" id="{9E07E562-3542-4076-A151-B7C7CB97383A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2388;p37">
              <a:extLst>
                <a:ext uri="{FF2B5EF4-FFF2-40B4-BE49-F238E27FC236}">
                  <a16:creationId xmlns:a16="http://schemas.microsoft.com/office/drawing/2014/main" id="{BDCC71AF-A706-42A7-A14A-209B37022807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2389;p37">
              <a:extLst>
                <a:ext uri="{FF2B5EF4-FFF2-40B4-BE49-F238E27FC236}">
                  <a16:creationId xmlns:a16="http://schemas.microsoft.com/office/drawing/2014/main" id="{16DEFDA9-D2C2-4B07-AC59-EA29F058EF27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2390;p37">
              <a:extLst>
                <a:ext uri="{FF2B5EF4-FFF2-40B4-BE49-F238E27FC236}">
                  <a16:creationId xmlns:a16="http://schemas.microsoft.com/office/drawing/2014/main" id="{4CD5B3C8-D93C-4AF8-A037-C44D1F71484E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2391;p37">
              <a:extLst>
                <a:ext uri="{FF2B5EF4-FFF2-40B4-BE49-F238E27FC236}">
                  <a16:creationId xmlns:a16="http://schemas.microsoft.com/office/drawing/2014/main" id="{02921737-C372-4EB2-9DB6-096016ADDAEE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2392;p37">
              <a:extLst>
                <a:ext uri="{FF2B5EF4-FFF2-40B4-BE49-F238E27FC236}">
                  <a16:creationId xmlns:a16="http://schemas.microsoft.com/office/drawing/2014/main" id="{387F4793-73CC-4816-8442-C7D66F6FCF94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2393;p37">
              <a:extLst>
                <a:ext uri="{FF2B5EF4-FFF2-40B4-BE49-F238E27FC236}">
                  <a16:creationId xmlns:a16="http://schemas.microsoft.com/office/drawing/2014/main" id="{F57D6FA9-62E6-44D7-9AE4-67E6876E7384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2394;p37">
              <a:extLst>
                <a:ext uri="{FF2B5EF4-FFF2-40B4-BE49-F238E27FC236}">
                  <a16:creationId xmlns:a16="http://schemas.microsoft.com/office/drawing/2014/main" id="{714ACAF2-46B7-4A1A-A44D-0DB785A8F77A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2395;p37">
              <a:extLst>
                <a:ext uri="{FF2B5EF4-FFF2-40B4-BE49-F238E27FC236}">
                  <a16:creationId xmlns:a16="http://schemas.microsoft.com/office/drawing/2014/main" id="{F2045ED8-594D-4533-902A-2CD6F10F86D0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2396;p37">
              <a:extLst>
                <a:ext uri="{FF2B5EF4-FFF2-40B4-BE49-F238E27FC236}">
                  <a16:creationId xmlns:a16="http://schemas.microsoft.com/office/drawing/2014/main" id="{644C7321-4183-48F0-9218-25D929A563A2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2397;p37">
              <a:extLst>
                <a:ext uri="{FF2B5EF4-FFF2-40B4-BE49-F238E27FC236}">
                  <a16:creationId xmlns:a16="http://schemas.microsoft.com/office/drawing/2014/main" id="{AC649377-8CC3-4C29-B87F-F39A6A62E88F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2398;p37">
              <a:extLst>
                <a:ext uri="{FF2B5EF4-FFF2-40B4-BE49-F238E27FC236}">
                  <a16:creationId xmlns:a16="http://schemas.microsoft.com/office/drawing/2014/main" id="{29A4E6FA-0F8D-47F6-9108-5FF24B639966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2399;p37">
              <a:extLst>
                <a:ext uri="{FF2B5EF4-FFF2-40B4-BE49-F238E27FC236}">
                  <a16:creationId xmlns:a16="http://schemas.microsoft.com/office/drawing/2014/main" id="{17CF4F65-738A-476B-B941-331A22B322BB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2400;p37">
              <a:extLst>
                <a:ext uri="{FF2B5EF4-FFF2-40B4-BE49-F238E27FC236}">
                  <a16:creationId xmlns:a16="http://schemas.microsoft.com/office/drawing/2014/main" id="{E4AA838D-87D3-4E1C-89D2-7140CC8C05ED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2401;p37">
              <a:extLst>
                <a:ext uri="{FF2B5EF4-FFF2-40B4-BE49-F238E27FC236}">
                  <a16:creationId xmlns:a16="http://schemas.microsoft.com/office/drawing/2014/main" id="{74E69216-140A-4441-966E-567DB35A1F9E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2402;p37">
              <a:extLst>
                <a:ext uri="{FF2B5EF4-FFF2-40B4-BE49-F238E27FC236}">
                  <a16:creationId xmlns:a16="http://schemas.microsoft.com/office/drawing/2014/main" id="{C8D172CA-9084-46E2-A1CD-525D87F5C682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2403;p37">
              <a:extLst>
                <a:ext uri="{FF2B5EF4-FFF2-40B4-BE49-F238E27FC236}">
                  <a16:creationId xmlns:a16="http://schemas.microsoft.com/office/drawing/2014/main" id="{C57FAA9C-EFE8-465D-AC92-8CE5D03BCCB9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2404;p37">
              <a:extLst>
                <a:ext uri="{FF2B5EF4-FFF2-40B4-BE49-F238E27FC236}">
                  <a16:creationId xmlns:a16="http://schemas.microsoft.com/office/drawing/2014/main" id="{5B83A5DE-F533-4492-9EBD-DA65079022EE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2405;p37">
              <a:extLst>
                <a:ext uri="{FF2B5EF4-FFF2-40B4-BE49-F238E27FC236}">
                  <a16:creationId xmlns:a16="http://schemas.microsoft.com/office/drawing/2014/main" id="{CD141586-72AC-435E-BFD6-64E3C4FD3241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2406;p37">
              <a:extLst>
                <a:ext uri="{FF2B5EF4-FFF2-40B4-BE49-F238E27FC236}">
                  <a16:creationId xmlns:a16="http://schemas.microsoft.com/office/drawing/2014/main" id="{6D962543-9E72-4576-8472-92D5B0CCAD54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2407;p37">
              <a:extLst>
                <a:ext uri="{FF2B5EF4-FFF2-40B4-BE49-F238E27FC236}">
                  <a16:creationId xmlns:a16="http://schemas.microsoft.com/office/drawing/2014/main" id="{375D641E-16C9-4F67-B28F-EF54DC475632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2408;p37">
              <a:extLst>
                <a:ext uri="{FF2B5EF4-FFF2-40B4-BE49-F238E27FC236}">
                  <a16:creationId xmlns:a16="http://schemas.microsoft.com/office/drawing/2014/main" id="{4F79B6B6-B55F-45EA-93BD-7D52579F0078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2409;p37">
              <a:extLst>
                <a:ext uri="{FF2B5EF4-FFF2-40B4-BE49-F238E27FC236}">
                  <a16:creationId xmlns:a16="http://schemas.microsoft.com/office/drawing/2014/main" id="{BAA73EE8-A60E-4E2C-AE00-7EFFE0AE5559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2410;p37">
              <a:extLst>
                <a:ext uri="{FF2B5EF4-FFF2-40B4-BE49-F238E27FC236}">
                  <a16:creationId xmlns:a16="http://schemas.microsoft.com/office/drawing/2014/main" id="{5AE29B02-5671-444F-9E82-73AE4407749A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2411;p37">
              <a:extLst>
                <a:ext uri="{FF2B5EF4-FFF2-40B4-BE49-F238E27FC236}">
                  <a16:creationId xmlns:a16="http://schemas.microsoft.com/office/drawing/2014/main" id="{30CA7063-D3E6-4935-98D7-A7EC4BD47084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2412;p37">
              <a:extLst>
                <a:ext uri="{FF2B5EF4-FFF2-40B4-BE49-F238E27FC236}">
                  <a16:creationId xmlns:a16="http://schemas.microsoft.com/office/drawing/2014/main" id="{40EDA964-47FF-45E9-8D03-6F480C7E2759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2413;p37">
              <a:extLst>
                <a:ext uri="{FF2B5EF4-FFF2-40B4-BE49-F238E27FC236}">
                  <a16:creationId xmlns:a16="http://schemas.microsoft.com/office/drawing/2014/main" id="{06541F9A-B75B-45E9-8CE3-C9337869F339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2414;p37">
              <a:extLst>
                <a:ext uri="{FF2B5EF4-FFF2-40B4-BE49-F238E27FC236}">
                  <a16:creationId xmlns:a16="http://schemas.microsoft.com/office/drawing/2014/main" id="{827A70D6-6703-48BF-8928-EB0137E5D3EE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2415;p37">
              <a:extLst>
                <a:ext uri="{FF2B5EF4-FFF2-40B4-BE49-F238E27FC236}">
                  <a16:creationId xmlns:a16="http://schemas.microsoft.com/office/drawing/2014/main" id="{61B71273-ACE2-4C74-9C60-67A62722CEE2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2416;p37">
              <a:extLst>
                <a:ext uri="{FF2B5EF4-FFF2-40B4-BE49-F238E27FC236}">
                  <a16:creationId xmlns:a16="http://schemas.microsoft.com/office/drawing/2014/main" id="{EDAE6B01-59E6-4212-ADF8-7512F0217ECB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2417;p37">
              <a:extLst>
                <a:ext uri="{FF2B5EF4-FFF2-40B4-BE49-F238E27FC236}">
                  <a16:creationId xmlns:a16="http://schemas.microsoft.com/office/drawing/2014/main" id="{35813CAA-2EBF-47C8-B056-4BA6FD233B6B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2418;p37">
              <a:extLst>
                <a:ext uri="{FF2B5EF4-FFF2-40B4-BE49-F238E27FC236}">
                  <a16:creationId xmlns:a16="http://schemas.microsoft.com/office/drawing/2014/main" id="{1B1D1AA4-313C-442E-BAF4-D921FBEB9ED1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2419;p37">
              <a:extLst>
                <a:ext uri="{FF2B5EF4-FFF2-40B4-BE49-F238E27FC236}">
                  <a16:creationId xmlns:a16="http://schemas.microsoft.com/office/drawing/2014/main" id="{6E65E42C-452A-4313-9A9A-515D86D47A7F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2420;p37">
              <a:extLst>
                <a:ext uri="{FF2B5EF4-FFF2-40B4-BE49-F238E27FC236}">
                  <a16:creationId xmlns:a16="http://schemas.microsoft.com/office/drawing/2014/main" id="{DCB9A06A-4AE4-4AF5-BC08-A67145D9BB66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2421;p37">
              <a:extLst>
                <a:ext uri="{FF2B5EF4-FFF2-40B4-BE49-F238E27FC236}">
                  <a16:creationId xmlns:a16="http://schemas.microsoft.com/office/drawing/2014/main" id="{6CFFB06D-24B2-48F3-B048-A378319D9DD0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2422;p37">
              <a:extLst>
                <a:ext uri="{FF2B5EF4-FFF2-40B4-BE49-F238E27FC236}">
                  <a16:creationId xmlns:a16="http://schemas.microsoft.com/office/drawing/2014/main" id="{97C4FA58-DAFF-455E-83B8-BFA74DA5397E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2423;p37">
              <a:extLst>
                <a:ext uri="{FF2B5EF4-FFF2-40B4-BE49-F238E27FC236}">
                  <a16:creationId xmlns:a16="http://schemas.microsoft.com/office/drawing/2014/main" id="{9384D996-FF7C-47FF-A039-B34CA734D1BA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2424;p37">
              <a:extLst>
                <a:ext uri="{FF2B5EF4-FFF2-40B4-BE49-F238E27FC236}">
                  <a16:creationId xmlns:a16="http://schemas.microsoft.com/office/drawing/2014/main" id="{EB14524B-2E28-4625-A3A7-38445F88FC41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2425;p37">
              <a:extLst>
                <a:ext uri="{FF2B5EF4-FFF2-40B4-BE49-F238E27FC236}">
                  <a16:creationId xmlns:a16="http://schemas.microsoft.com/office/drawing/2014/main" id="{FB6C52FF-51D1-4A18-A5DE-25CC38991161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2426;p37">
              <a:extLst>
                <a:ext uri="{FF2B5EF4-FFF2-40B4-BE49-F238E27FC236}">
                  <a16:creationId xmlns:a16="http://schemas.microsoft.com/office/drawing/2014/main" id="{A36251F9-1BE7-45BF-ABCA-30A3316C25CF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2427;p37">
              <a:extLst>
                <a:ext uri="{FF2B5EF4-FFF2-40B4-BE49-F238E27FC236}">
                  <a16:creationId xmlns:a16="http://schemas.microsoft.com/office/drawing/2014/main" id="{F8D75C08-C91E-4768-BF05-DFF6CEADCC66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2428;p37">
              <a:extLst>
                <a:ext uri="{FF2B5EF4-FFF2-40B4-BE49-F238E27FC236}">
                  <a16:creationId xmlns:a16="http://schemas.microsoft.com/office/drawing/2014/main" id="{11002500-71EE-4611-A1B1-3331DE633344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2429;p37">
              <a:extLst>
                <a:ext uri="{FF2B5EF4-FFF2-40B4-BE49-F238E27FC236}">
                  <a16:creationId xmlns:a16="http://schemas.microsoft.com/office/drawing/2014/main" id="{02638216-DB4F-48AC-BA20-A4012CE5CDD1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2430;p37">
              <a:extLst>
                <a:ext uri="{FF2B5EF4-FFF2-40B4-BE49-F238E27FC236}">
                  <a16:creationId xmlns:a16="http://schemas.microsoft.com/office/drawing/2014/main" id="{36457BEB-8570-4B6B-B662-6B7B1FD9E0C2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2431;p37">
              <a:extLst>
                <a:ext uri="{FF2B5EF4-FFF2-40B4-BE49-F238E27FC236}">
                  <a16:creationId xmlns:a16="http://schemas.microsoft.com/office/drawing/2014/main" id="{30D3F231-9C09-4BE5-8F3F-252EA254FDAE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2432;p37">
              <a:extLst>
                <a:ext uri="{FF2B5EF4-FFF2-40B4-BE49-F238E27FC236}">
                  <a16:creationId xmlns:a16="http://schemas.microsoft.com/office/drawing/2014/main" id="{D5C65310-8FFD-4C0A-9252-17D16D3668D5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2433;p37">
              <a:extLst>
                <a:ext uri="{FF2B5EF4-FFF2-40B4-BE49-F238E27FC236}">
                  <a16:creationId xmlns:a16="http://schemas.microsoft.com/office/drawing/2014/main" id="{9BDC5983-8AF4-4C8F-B6BF-3D6AE78CE376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2434;p37">
              <a:extLst>
                <a:ext uri="{FF2B5EF4-FFF2-40B4-BE49-F238E27FC236}">
                  <a16:creationId xmlns:a16="http://schemas.microsoft.com/office/drawing/2014/main" id="{8D4B6FDC-7D24-421B-81FE-59D1B53542E2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2435;p37">
              <a:extLst>
                <a:ext uri="{FF2B5EF4-FFF2-40B4-BE49-F238E27FC236}">
                  <a16:creationId xmlns:a16="http://schemas.microsoft.com/office/drawing/2014/main" id="{81CC60CA-A95C-48B2-8913-D4D528D59A6D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2436;p37">
              <a:extLst>
                <a:ext uri="{FF2B5EF4-FFF2-40B4-BE49-F238E27FC236}">
                  <a16:creationId xmlns:a16="http://schemas.microsoft.com/office/drawing/2014/main" id="{BC7FFE06-7939-43AE-AF4B-67EA6513CCD7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437;p37">
              <a:extLst>
                <a:ext uri="{FF2B5EF4-FFF2-40B4-BE49-F238E27FC236}">
                  <a16:creationId xmlns:a16="http://schemas.microsoft.com/office/drawing/2014/main" id="{455D63E1-929C-40EA-8913-7AA63968924C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438;p37">
              <a:extLst>
                <a:ext uri="{FF2B5EF4-FFF2-40B4-BE49-F238E27FC236}">
                  <a16:creationId xmlns:a16="http://schemas.microsoft.com/office/drawing/2014/main" id="{427CBA9A-F36B-42E8-AA09-7EC4C10C7AEA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439;p37">
              <a:extLst>
                <a:ext uri="{FF2B5EF4-FFF2-40B4-BE49-F238E27FC236}">
                  <a16:creationId xmlns:a16="http://schemas.microsoft.com/office/drawing/2014/main" id="{FF9CA767-C15A-4C11-9241-473F655E6CC7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440;p37">
              <a:extLst>
                <a:ext uri="{FF2B5EF4-FFF2-40B4-BE49-F238E27FC236}">
                  <a16:creationId xmlns:a16="http://schemas.microsoft.com/office/drawing/2014/main" id="{E28478F0-B3A2-4830-9CF5-B33743E9ADE2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441;p37">
              <a:extLst>
                <a:ext uri="{FF2B5EF4-FFF2-40B4-BE49-F238E27FC236}">
                  <a16:creationId xmlns:a16="http://schemas.microsoft.com/office/drawing/2014/main" id="{3D8A542F-A918-4DD7-8790-70FCC80AF988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442;p37">
              <a:extLst>
                <a:ext uri="{FF2B5EF4-FFF2-40B4-BE49-F238E27FC236}">
                  <a16:creationId xmlns:a16="http://schemas.microsoft.com/office/drawing/2014/main" id="{F890066D-3F6A-4932-9FC6-D00E34D82012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443;p37">
              <a:extLst>
                <a:ext uri="{FF2B5EF4-FFF2-40B4-BE49-F238E27FC236}">
                  <a16:creationId xmlns:a16="http://schemas.microsoft.com/office/drawing/2014/main" id="{75B1CE55-2CD9-46D0-B131-ABB2AB894500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2444;p37">
              <a:extLst>
                <a:ext uri="{FF2B5EF4-FFF2-40B4-BE49-F238E27FC236}">
                  <a16:creationId xmlns:a16="http://schemas.microsoft.com/office/drawing/2014/main" id="{D8EECBB3-FF4E-4429-B362-A9FDD588FB47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2445;p37">
              <a:extLst>
                <a:ext uri="{FF2B5EF4-FFF2-40B4-BE49-F238E27FC236}">
                  <a16:creationId xmlns:a16="http://schemas.microsoft.com/office/drawing/2014/main" id="{C6035A35-8757-4936-B41B-E989102844D4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2446;p37">
              <a:extLst>
                <a:ext uri="{FF2B5EF4-FFF2-40B4-BE49-F238E27FC236}">
                  <a16:creationId xmlns:a16="http://schemas.microsoft.com/office/drawing/2014/main" id="{D84E155D-AC4F-419C-925D-FA36CBBF7E69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2447;p37">
              <a:extLst>
                <a:ext uri="{FF2B5EF4-FFF2-40B4-BE49-F238E27FC236}">
                  <a16:creationId xmlns:a16="http://schemas.microsoft.com/office/drawing/2014/main" id="{2C6C88E2-DA25-4709-B05E-FC63B7CE2A71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2448;p37">
              <a:extLst>
                <a:ext uri="{FF2B5EF4-FFF2-40B4-BE49-F238E27FC236}">
                  <a16:creationId xmlns:a16="http://schemas.microsoft.com/office/drawing/2014/main" id="{A1807F90-C5A0-4295-B696-FA397DBC9011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2449;p37">
              <a:extLst>
                <a:ext uri="{FF2B5EF4-FFF2-40B4-BE49-F238E27FC236}">
                  <a16:creationId xmlns:a16="http://schemas.microsoft.com/office/drawing/2014/main" id="{37AF5E36-D520-4304-9504-13C1F574B79C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2450;p37">
              <a:extLst>
                <a:ext uri="{FF2B5EF4-FFF2-40B4-BE49-F238E27FC236}">
                  <a16:creationId xmlns:a16="http://schemas.microsoft.com/office/drawing/2014/main" id="{0F0FE4A2-15AC-4B2E-961F-189D700DB051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2451;p37">
              <a:extLst>
                <a:ext uri="{FF2B5EF4-FFF2-40B4-BE49-F238E27FC236}">
                  <a16:creationId xmlns:a16="http://schemas.microsoft.com/office/drawing/2014/main" id="{63DEC257-2F2A-4744-8CC0-D47A0F62ACA8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2452;p37">
              <a:extLst>
                <a:ext uri="{FF2B5EF4-FFF2-40B4-BE49-F238E27FC236}">
                  <a16:creationId xmlns:a16="http://schemas.microsoft.com/office/drawing/2014/main" id="{4B6D37B7-1177-4EBC-A056-A53DCC592FD1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2453;p37">
              <a:extLst>
                <a:ext uri="{FF2B5EF4-FFF2-40B4-BE49-F238E27FC236}">
                  <a16:creationId xmlns:a16="http://schemas.microsoft.com/office/drawing/2014/main" id="{FE0CFA92-9E66-457A-A13A-239D99886D81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2454;p37">
              <a:extLst>
                <a:ext uri="{FF2B5EF4-FFF2-40B4-BE49-F238E27FC236}">
                  <a16:creationId xmlns:a16="http://schemas.microsoft.com/office/drawing/2014/main" id="{F491AC4B-6982-4ADE-B496-6F2DA8A4651C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2455;p37">
              <a:extLst>
                <a:ext uri="{FF2B5EF4-FFF2-40B4-BE49-F238E27FC236}">
                  <a16:creationId xmlns:a16="http://schemas.microsoft.com/office/drawing/2014/main" id="{F7B069D7-8AD6-486E-BFDD-E4B00E02C28F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2456;p37">
              <a:extLst>
                <a:ext uri="{FF2B5EF4-FFF2-40B4-BE49-F238E27FC236}">
                  <a16:creationId xmlns:a16="http://schemas.microsoft.com/office/drawing/2014/main" id="{3761E45C-882C-4E82-B418-283D8B37D304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2457;p37">
              <a:extLst>
                <a:ext uri="{FF2B5EF4-FFF2-40B4-BE49-F238E27FC236}">
                  <a16:creationId xmlns:a16="http://schemas.microsoft.com/office/drawing/2014/main" id="{750550F4-070B-43D2-A893-7A697585D658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2458;p37">
              <a:extLst>
                <a:ext uri="{FF2B5EF4-FFF2-40B4-BE49-F238E27FC236}">
                  <a16:creationId xmlns:a16="http://schemas.microsoft.com/office/drawing/2014/main" id="{75193A90-1659-4713-96EE-E1C7D70DE4A9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2459;p37">
              <a:extLst>
                <a:ext uri="{FF2B5EF4-FFF2-40B4-BE49-F238E27FC236}">
                  <a16:creationId xmlns:a16="http://schemas.microsoft.com/office/drawing/2014/main" id="{AC263321-0A63-46B5-AD4F-4E7F9324A17B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2460;p37">
              <a:extLst>
                <a:ext uri="{FF2B5EF4-FFF2-40B4-BE49-F238E27FC236}">
                  <a16:creationId xmlns:a16="http://schemas.microsoft.com/office/drawing/2014/main" id="{4A44637B-A10C-4C1F-BE95-DC4F7E8DA048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2461;p37">
              <a:extLst>
                <a:ext uri="{FF2B5EF4-FFF2-40B4-BE49-F238E27FC236}">
                  <a16:creationId xmlns:a16="http://schemas.microsoft.com/office/drawing/2014/main" id="{04619841-B122-4CF0-AC9C-06A73EB585B6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2462;p37">
              <a:extLst>
                <a:ext uri="{FF2B5EF4-FFF2-40B4-BE49-F238E27FC236}">
                  <a16:creationId xmlns:a16="http://schemas.microsoft.com/office/drawing/2014/main" id="{B6F8D730-195F-4B5C-A6A3-E1012497979C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2463;p37">
              <a:extLst>
                <a:ext uri="{FF2B5EF4-FFF2-40B4-BE49-F238E27FC236}">
                  <a16:creationId xmlns:a16="http://schemas.microsoft.com/office/drawing/2014/main" id="{F3558E3B-A302-4D50-A6F3-FA9721FC54D5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2464;p37">
              <a:extLst>
                <a:ext uri="{FF2B5EF4-FFF2-40B4-BE49-F238E27FC236}">
                  <a16:creationId xmlns:a16="http://schemas.microsoft.com/office/drawing/2014/main" id="{12DCCA13-D631-4436-8BF5-699EE1FB51B6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2465;p37">
              <a:extLst>
                <a:ext uri="{FF2B5EF4-FFF2-40B4-BE49-F238E27FC236}">
                  <a16:creationId xmlns:a16="http://schemas.microsoft.com/office/drawing/2014/main" id="{47FAAE54-32C6-4560-8E7C-25754D1034D1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2466;p37">
              <a:extLst>
                <a:ext uri="{FF2B5EF4-FFF2-40B4-BE49-F238E27FC236}">
                  <a16:creationId xmlns:a16="http://schemas.microsoft.com/office/drawing/2014/main" id="{3ABB1EE8-8A8E-479C-92E2-9C77258BF3B0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2467;p37">
              <a:extLst>
                <a:ext uri="{FF2B5EF4-FFF2-40B4-BE49-F238E27FC236}">
                  <a16:creationId xmlns:a16="http://schemas.microsoft.com/office/drawing/2014/main" id="{A0F4738E-105D-4BC3-B289-495DD474F542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2468;p37">
              <a:extLst>
                <a:ext uri="{FF2B5EF4-FFF2-40B4-BE49-F238E27FC236}">
                  <a16:creationId xmlns:a16="http://schemas.microsoft.com/office/drawing/2014/main" id="{9FB0F66F-75E3-4F0E-A11B-983DF33450CE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0" name="Google Shape;2469;p37">
              <a:extLst>
                <a:ext uri="{FF2B5EF4-FFF2-40B4-BE49-F238E27FC236}">
                  <a16:creationId xmlns:a16="http://schemas.microsoft.com/office/drawing/2014/main" id="{8FB5DE80-EF74-4936-A56F-E389DCFEF430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523" name="Google Shape;2470;p37">
                <a:extLst>
                  <a:ext uri="{FF2B5EF4-FFF2-40B4-BE49-F238E27FC236}">
                    <a16:creationId xmlns:a16="http://schemas.microsoft.com/office/drawing/2014/main" id="{743A9BC6-90EC-4F2C-9022-B1FF998A7C9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2471;p37">
                <a:extLst>
                  <a:ext uri="{FF2B5EF4-FFF2-40B4-BE49-F238E27FC236}">
                    <a16:creationId xmlns:a16="http://schemas.microsoft.com/office/drawing/2014/main" id="{898844C4-C82E-4B80-8435-1FDE31C29CE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2472;p37">
                <a:extLst>
                  <a:ext uri="{FF2B5EF4-FFF2-40B4-BE49-F238E27FC236}">
                    <a16:creationId xmlns:a16="http://schemas.microsoft.com/office/drawing/2014/main" id="{0CD91C2A-E9AA-44BE-9D7C-E1FA0E3BBCD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2473;p37">
                <a:extLst>
                  <a:ext uri="{FF2B5EF4-FFF2-40B4-BE49-F238E27FC236}">
                    <a16:creationId xmlns:a16="http://schemas.microsoft.com/office/drawing/2014/main" id="{8B9E99E4-2D61-4DB3-B171-A8C8AE5ED1B6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2474;p37">
                <a:extLst>
                  <a:ext uri="{FF2B5EF4-FFF2-40B4-BE49-F238E27FC236}">
                    <a16:creationId xmlns:a16="http://schemas.microsoft.com/office/drawing/2014/main" id="{76B2D881-713B-4522-B34B-F1A770BE7F5B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1" name="Google Shape;2475;p37">
              <a:extLst>
                <a:ext uri="{FF2B5EF4-FFF2-40B4-BE49-F238E27FC236}">
                  <a16:creationId xmlns:a16="http://schemas.microsoft.com/office/drawing/2014/main" id="{223C11A1-43A0-447E-A8F7-DFA2230320A4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2476;p37">
              <a:extLst>
                <a:ext uri="{FF2B5EF4-FFF2-40B4-BE49-F238E27FC236}">
                  <a16:creationId xmlns:a16="http://schemas.microsoft.com/office/drawing/2014/main" id="{DDD6F91F-F274-497B-B83C-DEEC321E32CA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263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17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3036163" y="1241117"/>
            <a:ext cx="5562280" cy="2661224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6" name="Google Shape;2026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54" name="Google Shape;2054;p33"/>
          <p:cNvSpPr/>
          <p:nvPr/>
        </p:nvSpPr>
        <p:spPr>
          <a:xfrm>
            <a:off x="4329725" y="1397200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" name="Google Shape;741;p18">
            <a:extLst>
              <a:ext uri="{FF2B5EF4-FFF2-40B4-BE49-F238E27FC236}">
                <a16:creationId xmlns:a16="http://schemas.microsoft.com/office/drawing/2014/main" id="{F0A00A8E-C3E6-41F3-87A3-A72FEA53E43E}"/>
              </a:ext>
            </a:extLst>
          </p:cNvPr>
          <p:cNvSpPr txBox="1">
            <a:spLocks/>
          </p:cNvSpPr>
          <p:nvPr/>
        </p:nvSpPr>
        <p:spPr>
          <a:xfrm>
            <a:off x="505027" y="1556233"/>
            <a:ext cx="359726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CA" sz="4400" dirty="0">
                <a:solidFill>
                  <a:schemeClr val="bg1"/>
                </a:solidFill>
              </a:rPr>
              <a:t>App </a:t>
            </a:r>
          </a:p>
          <a:p>
            <a:r>
              <a:rPr lang="en-CA" sz="4400" dirty="0">
                <a:solidFill>
                  <a:schemeClr val="bg1"/>
                </a:solidFill>
              </a:rPr>
              <a:t>Launching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11B87023-48FD-4A1B-8945-3FFAB78027B5}"/>
              </a:ext>
            </a:extLst>
          </p:cNvPr>
          <p:cNvSpPr txBox="1">
            <a:spLocks/>
          </p:cNvSpPr>
          <p:nvPr/>
        </p:nvSpPr>
        <p:spPr>
          <a:xfrm>
            <a:off x="405093" y="2945784"/>
            <a:ext cx="4272261" cy="3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Job Dashboard (datajobapp.herokuapp.com)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52732C86-A72A-4A12-A1C3-1616F8E71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121" y="1364284"/>
            <a:ext cx="4418704" cy="22595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Insights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Answers to our questions.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4048;p38">
            <a:extLst>
              <a:ext uri="{FF2B5EF4-FFF2-40B4-BE49-F238E27FC236}">
                <a16:creationId xmlns:a16="http://schemas.microsoft.com/office/drawing/2014/main" id="{92EFB437-7703-4CFA-A7AB-58C6592A92E2}"/>
              </a:ext>
            </a:extLst>
          </p:cNvPr>
          <p:cNvGrpSpPr/>
          <p:nvPr/>
        </p:nvGrpSpPr>
        <p:grpSpPr>
          <a:xfrm>
            <a:off x="5482193" y="764942"/>
            <a:ext cx="3222991" cy="3384340"/>
            <a:chOff x="2181300" y="231400"/>
            <a:chExt cx="4262637" cy="4762499"/>
          </a:xfrm>
        </p:grpSpPr>
        <p:sp>
          <p:nvSpPr>
            <p:cNvPr id="112" name="Google Shape;4049;p38">
              <a:extLst>
                <a:ext uri="{FF2B5EF4-FFF2-40B4-BE49-F238E27FC236}">
                  <a16:creationId xmlns:a16="http://schemas.microsoft.com/office/drawing/2014/main" id="{E312EFF2-9294-490C-A3F5-ABF7CA587AF6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4050;p38">
              <a:extLst>
                <a:ext uri="{FF2B5EF4-FFF2-40B4-BE49-F238E27FC236}">
                  <a16:creationId xmlns:a16="http://schemas.microsoft.com/office/drawing/2014/main" id="{9013F007-5E2D-49B8-9782-A7C88FBD2480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4051;p38">
              <a:extLst>
                <a:ext uri="{FF2B5EF4-FFF2-40B4-BE49-F238E27FC236}">
                  <a16:creationId xmlns:a16="http://schemas.microsoft.com/office/drawing/2014/main" id="{99250D63-EE0B-45AE-BF71-B15DACF159BD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4052;p38">
              <a:extLst>
                <a:ext uri="{FF2B5EF4-FFF2-40B4-BE49-F238E27FC236}">
                  <a16:creationId xmlns:a16="http://schemas.microsoft.com/office/drawing/2014/main" id="{10BCC2ED-D490-45F2-A0B8-80A3CA4F4C33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4053;p38">
              <a:extLst>
                <a:ext uri="{FF2B5EF4-FFF2-40B4-BE49-F238E27FC236}">
                  <a16:creationId xmlns:a16="http://schemas.microsoft.com/office/drawing/2014/main" id="{5020FBCA-1B53-4665-AAA8-376BB30C4CE8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4054;p38">
              <a:extLst>
                <a:ext uri="{FF2B5EF4-FFF2-40B4-BE49-F238E27FC236}">
                  <a16:creationId xmlns:a16="http://schemas.microsoft.com/office/drawing/2014/main" id="{1FFAEDF6-748E-4345-AD21-962442706A44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4055;p38">
              <a:extLst>
                <a:ext uri="{FF2B5EF4-FFF2-40B4-BE49-F238E27FC236}">
                  <a16:creationId xmlns:a16="http://schemas.microsoft.com/office/drawing/2014/main" id="{55BC6475-1E6F-462D-A0EF-52302D9A3123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4056;p38">
              <a:extLst>
                <a:ext uri="{FF2B5EF4-FFF2-40B4-BE49-F238E27FC236}">
                  <a16:creationId xmlns:a16="http://schemas.microsoft.com/office/drawing/2014/main" id="{3E7BB34A-61C5-4949-BD1C-9907B6B14738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4057;p38">
              <a:extLst>
                <a:ext uri="{FF2B5EF4-FFF2-40B4-BE49-F238E27FC236}">
                  <a16:creationId xmlns:a16="http://schemas.microsoft.com/office/drawing/2014/main" id="{AF3969C9-FE14-4BC3-9FF1-11DECE919C3D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4058;p38">
              <a:extLst>
                <a:ext uri="{FF2B5EF4-FFF2-40B4-BE49-F238E27FC236}">
                  <a16:creationId xmlns:a16="http://schemas.microsoft.com/office/drawing/2014/main" id="{2902419B-3949-4834-9692-9835091627D3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4059;p38">
              <a:extLst>
                <a:ext uri="{FF2B5EF4-FFF2-40B4-BE49-F238E27FC236}">
                  <a16:creationId xmlns:a16="http://schemas.microsoft.com/office/drawing/2014/main" id="{91DFA30D-89CB-4303-8778-FF534B2EF8A5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4060;p38">
              <a:extLst>
                <a:ext uri="{FF2B5EF4-FFF2-40B4-BE49-F238E27FC236}">
                  <a16:creationId xmlns:a16="http://schemas.microsoft.com/office/drawing/2014/main" id="{85ACE35C-17DF-4FED-A6F1-76FED6AEA2A0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4061;p38">
              <a:extLst>
                <a:ext uri="{FF2B5EF4-FFF2-40B4-BE49-F238E27FC236}">
                  <a16:creationId xmlns:a16="http://schemas.microsoft.com/office/drawing/2014/main" id="{A79A64A2-A843-4F64-879A-BF79F9327B9F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4062;p38">
              <a:extLst>
                <a:ext uri="{FF2B5EF4-FFF2-40B4-BE49-F238E27FC236}">
                  <a16:creationId xmlns:a16="http://schemas.microsoft.com/office/drawing/2014/main" id="{F9D5E1DD-AFD6-4000-A02E-8B0BCB6EE47C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4063;p38">
              <a:extLst>
                <a:ext uri="{FF2B5EF4-FFF2-40B4-BE49-F238E27FC236}">
                  <a16:creationId xmlns:a16="http://schemas.microsoft.com/office/drawing/2014/main" id="{F9719D75-D3AD-4A61-A6E1-485778DDEFAC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4064;p38">
              <a:extLst>
                <a:ext uri="{FF2B5EF4-FFF2-40B4-BE49-F238E27FC236}">
                  <a16:creationId xmlns:a16="http://schemas.microsoft.com/office/drawing/2014/main" id="{9AFD94F0-424D-4612-A02F-2C681D7FB3C7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4065;p38">
              <a:extLst>
                <a:ext uri="{FF2B5EF4-FFF2-40B4-BE49-F238E27FC236}">
                  <a16:creationId xmlns:a16="http://schemas.microsoft.com/office/drawing/2014/main" id="{264E8B0E-9A39-4E8B-BD0E-1D2A3F485037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4066;p38">
              <a:extLst>
                <a:ext uri="{FF2B5EF4-FFF2-40B4-BE49-F238E27FC236}">
                  <a16:creationId xmlns:a16="http://schemas.microsoft.com/office/drawing/2014/main" id="{20C3D60F-5256-434F-B5E3-FA575D8C7020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4067;p38">
              <a:extLst>
                <a:ext uri="{FF2B5EF4-FFF2-40B4-BE49-F238E27FC236}">
                  <a16:creationId xmlns:a16="http://schemas.microsoft.com/office/drawing/2014/main" id="{E2BF317B-2466-491D-B1EF-6E126C0E55C6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4068;p38">
              <a:extLst>
                <a:ext uri="{FF2B5EF4-FFF2-40B4-BE49-F238E27FC236}">
                  <a16:creationId xmlns:a16="http://schemas.microsoft.com/office/drawing/2014/main" id="{A895CEE9-8115-4F31-8292-2D74543B8C1E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4069;p38">
              <a:extLst>
                <a:ext uri="{FF2B5EF4-FFF2-40B4-BE49-F238E27FC236}">
                  <a16:creationId xmlns:a16="http://schemas.microsoft.com/office/drawing/2014/main" id="{00410331-7635-4FEE-B5EF-12A8F6C4E6CB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4070;p38">
              <a:extLst>
                <a:ext uri="{FF2B5EF4-FFF2-40B4-BE49-F238E27FC236}">
                  <a16:creationId xmlns:a16="http://schemas.microsoft.com/office/drawing/2014/main" id="{3A92E3A4-AECD-45C0-ACD5-DAAFB2BA34B0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4071;p38">
              <a:extLst>
                <a:ext uri="{FF2B5EF4-FFF2-40B4-BE49-F238E27FC236}">
                  <a16:creationId xmlns:a16="http://schemas.microsoft.com/office/drawing/2014/main" id="{4EAB0118-C960-4FCE-94DC-930325E4CBFD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72;p38">
              <a:extLst>
                <a:ext uri="{FF2B5EF4-FFF2-40B4-BE49-F238E27FC236}">
                  <a16:creationId xmlns:a16="http://schemas.microsoft.com/office/drawing/2014/main" id="{2761FB0B-55CD-4028-B3B4-09FB83CA4AD4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73;p38">
              <a:extLst>
                <a:ext uri="{FF2B5EF4-FFF2-40B4-BE49-F238E27FC236}">
                  <a16:creationId xmlns:a16="http://schemas.microsoft.com/office/drawing/2014/main" id="{0D035010-2C03-4AB3-A76F-26056206C250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74;p38">
              <a:extLst>
                <a:ext uri="{FF2B5EF4-FFF2-40B4-BE49-F238E27FC236}">
                  <a16:creationId xmlns:a16="http://schemas.microsoft.com/office/drawing/2014/main" id="{A6F7785B-8B76-4BFF-8964-E26E1F9BA3BD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75;p38">
              <a:extLst>
                <a:ext uri="{FF2B5EF4-FFF2-40B4-BE49-F238E27FC236}">
                  <a16:creationId xmlns:a16="http://schemas.microsoft.com/office/drawing/2014/main" id="{519C3007-2370-40FB-940D-A4E4A3CD38BA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76;p38">
              <a:extLst>
                <a:ext uri="{FF2B5EF4-FFF2-40B4-BE49-F238E27FC236}">
                  <a16:creationId xmlns:a16="http://schemas.microsoft.com/office/drawing/2014/main" id="{D32E87BC-68BE-4709-B6BE-4C2707492B35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77;p38">
              <a:extLst>
                <a:ext uri="{FF2B5EF4-FFF2-40B4-BE49-F238E27FC236}">
                  <a16:creationId xmlns:a16="http://schemas.microsoft.com/office/drawing/2014/main" id="{3A7DB61A-5C8C-4BEC-AF18-E094B84C7BD4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78;p38">
              <a:extLst>
                <a:ext uri="{FF2B5EF4-FFF2-40B4-BE49-F238E27FC236}">
                  <a16:creationId xmlns:a16="http://schemas.microsoft.com/office/drawing/2014/main" id="{767C81CD-D0C4-4AFC-8DD6-A08108B7BAFE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79;p38">
              <a:extLst>
                <a:ext uri="{FF2B5EF4-FFF2-40B4-BE49-F238E27FC236}">
                  <a16:creationId xmlns:a16="http://schemas.microsoft.com/office/drawing/2014/main" id="{62B55FBB-195E-4046-971B-2D8064C0FDD7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80;p38">
              <a:extLst>
                <a:ext uri="{FF2B5EF4-FFF2-40B4-BE49-F238E27FC236}">
                  <a16:creationId xmlns:a16="http://schemas.microsoft.com/office/drawing/2014/main" id="{94B8691A-6632-42FD-977D-57E60E96F559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81;p38">
              <a:extLst>
                <a:ext uri="{FF2B5EF4-FFF2-40B4-BE49-F238E27FC236}">
                  <a16:creationId xmlns:a16="http://schemas.microsoft.com/office/drawing/2014/main" id="{63A7148A-9F11-406C-85E4-959410CBF4E4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82;p38">
              <a:extLst>
                <a:ext uri="{FF2B5EF4-FFF2-40B4-BE49-F238E27FC236}">
                  <a16:creationId xmlns:a16="http://schemas.microsoft.com/office/drawing/2014/main" id="{FEF305EE-CA69-4E88-99BA-192AE5FF7AF2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83;p38">
              <a:extLst>
                <a:ext uri="{FF2B5EF4-FFF2-40B4-BE49-F238E27FC236}">
                  <a16:creationId xmlns:a16="http://schemas.microsoft.com/office/drawing/2014/main" id="{18D38389-97E0-453A-9300-ADFA730864A9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84;p38">
              <a:extLst>
                <a:ext uri="{FF2B5EF4-FFF2-40B4-BE49-F238E27FC236}">
                  <a16:creationId xmlns:a16="http://schemas.microsoft.com/office/drawing/2014/main" id="{4D126AEC-96BF-452F-A836-7D7FCD156E4A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85;p38">
              <a:extLst>
                <a:ext uri="{FF2B5EF4-FFF2-40B4-BE49-F238E27FC236}">
                  <a16:creationId xmlns:a16="http://schemas.microsoft.com/office/drawing/2014/main" id="{6545A076-B9D4-42E1-B8BB-43DF05392DE4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086;p38">
              <a:extLst>
                <a:ext uri="{FF2B5EF4-FFF2-40B4-BE49-F238E27FC236}">
                  <a16:creationId xmlns:a16="http://schemas.microsoft.com/office/drawing/2014/main" id="{9971E8B3-6F26-4E1C-99C5-3670B8D5A4AB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" name="Google Shape;4087;p38">
              <a:extLst>
                <a:ext uri="{FF2B5EF4-FFF2-40B4-BE49-F238E27FC236}">
                  <a16:creationId xmlns:a16="http://schemas.microsoft.com/office/drawing/2014/main" id="{F5698652-A291-43C4-971B-F09F64DA7FB9}"/>
                </a:ext>
              </a:extLst>
            </p:cNvPr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302" name="Google Shape;4088;p38">
                <a:extLst>
                  <a:ext uri="{FF2B5EF4-FFF2-40B4-BE49-F238E27FC236}">
                    <a16:creationId xmlns:a16="http://schemas.microsoft.com/office/drawing/2014/main" id="{9C8C01DC-5987-4BCE-AAD5-BE5773FFB501}"/>
                  </a:ext>
                </a:extLst>
              </p:cNvPr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4089;p38">
                <a:extLst>
                  <a:ext uri="{FF2B5EF4-FFF2-40B4-BE49-F238E27FC236}">
                    <a16:creationId xmlns:a16="http://schemas.microsoft.com/office/drawing/2014/main" id="{0C9C314B-55D0-4847-84CD-43FEE0567FCD}"/>
                  </a:ext>
                </a:extLst>
              </p:cNvPr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4090;p38">
                <a:extLst>
                  <a:ext uri="{FF2B5EF4-FFF2-40B4-BE49-F238E27FC236}">
                    <a16:creationId xmlns:a16="http://schemas.microsoft.com/office/drawing/2014/main" id="{1F48ADA5-454E-481E-801E-25B395B9EECA}"/>
                  </a:ext>
                </a:extLst>
              </p:cNvPr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4091;p38">
                <a:extLst>
                  <a:ext uri="{FF2B5EF4-FFF2-40B4-BE49-F238E27FC236}">
                    <a16:creationId xmlns:a16="http://schemas.microsoft.com/office/drawing/2014/main" id="{39983681-E911-4B94-93A4-44D7FA2E8001}"/>
                  </a:ext>
                </a:extLst>
              </p:cNvPr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4092;p38">
                <a:extLst>
                  <a:ext uri="{FF2B5EF4-FFF2-40B4-BE49-F238E27FC236}">
                    <a16:creationId xmlns:a16="http://schemas.microsoft.com/office/drawing/2014/main" id="{0DEC72D6-1FE8-4573-B17D-F37498D59542}"/>
                  </a:ext>
                </a:extLst>
              </p:cNvPr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4093;p38">
                <a:extLst>
                  <a:ext uri="{FF2B5EF4-FFF2-40B4-BE49-F238E27FC236}">
                    <a16:creationId xmlns:a16="http://schemas.microsoft.com/office/drawing/2014/main" id="{313F6F41-51CF-479F-8107-CB9A5A8E5292}"/>
                  </a:ext>
                </a:extLst>
              </p:cNvPr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4094;p38">
                <a:extLst>
                  <a:ext uri="{FF2B5EF4-FFF2-40B4-BE49-F238E27FC236}">
                    <a16:creationId xmlns:a16="http://schemas.microsoft.com/office/drawing/2014/main" id="{1324659B-EF0F-4ABC-89AB-8CE8BA3570A7}"/>
                  </a:ext>
                </a:extLst>
              </p:cNvPr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4095;p38">
                <a:extLst>
                  <a:ext uri="{FF2B5EF4-FFF2-40B4-BE49-F238E27FC236}">
                    <a16:creationId xmlns:a16="http://schemas.microsoft.com/office/drawing/2014/main" id="{54684885-EB4B-4273-A9C6-C5DDFCBAC60F}"/>
                  </a:ext>
                </a:extLst>
              </p:cNvPr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4096;p38">
                <a:extLst>
                  <a:ext uri="{FF2B5EF4-FFF2-40B4-BE49-F238E27FC236}">
                    <a16:creationId xmlns:a16="http://schemas.microsoft.com/office/drawing/2014/main" id="{32FFCD16-00F1-4F28-9590-54E1544EAA22}"/>
                  </a:ext>
                </a:extLst>
              </p:cNvPr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4097;p38">
                <a:extLst>
                  <a:ext uri="{FF2B5EF4-FFF2-40B4-BE49-F238E27FC236}">
                    <a16:creationId xmlns:a16="http://schemas.microsoft.com/office/drawing/2014/main" id="{7FAEC9DA-7D84-4885-AAD9-374EBF9140D9}"/>
                  </a:ext>
                </a:extLst>
              </p:cNvPr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4098;p38">
                <a:extLst>
                  <a:ext uri="{FF2B5EF4-FFF2-40B4-BE49-F238E27FC236}">
                    <a16:creationId xmlns:a16="http://schemas.microsoft.com/office/drawing/2014/main" id="{1F18FCF3-316D-4FAA-9BAD-377FFBC1902C}"/>
                  </a:ext>
                </a:extLst>
              </p:cNvPr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4099;p38">
                <a:extLst>
                  <a:ext uri="{FF2B5EF4-FFF2-40B4-BE49-F238E27FC236}">
                    <a16:creationId xmlns:a16="http://schemas.microsoft.com/office/drawing/2014/main" id="{5CB6EBD2-2271-42E1-ACB0-A8C879F24010}"/>
                  </a:ext>
                </a:extLst>
              </p:cNvPr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4100;p38">
                <a:extLst>
                  <a:ext uri="{FF2B5EF4-FFF2-40B4-BE49-F238E27FC236}">
                    <a16:creationId xmlns:a16="http://schemas.microsoft.com/office/drawing/2014/main" id="{1564B5DA-C93D-4FCE-AD21-D3FD8A5960CA}"/>
                  </a:ext>
                </a:extLst>
              </p:cNvPr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4101;p38">
                <a:extLst>
                  <a:ext uri="{FF2B5EF4-FFF2-40B4-BE49-F238E27FC236}">
                    <a16:creationId xmlns:a16="http://schemas.microsoft.com/office/drawing/2014/main" id="{241638E1-A9D5-4C06-BEF4-A336616A1103}"/>
                  </a:ext>
                </a:extLst>
              </p:cNvPr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4102;p38">
                <a:extLst>
                  <a:ext uri="{FF2B5EF4-FFF2-40B4-BE49-F238E27FC236}">
                    <a16:creationId xmlns:a16="http://schemas.microsoft.com/office/drawing/2014/main" id="{FD815F7D-8460-4411-9BC6-24A53AC5E6C5}"/>
                  </a:ext>
                </a:extLst>
              </p:cNvPr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4103;p38">
                <a:extLst>
                  <a:ext uri="{FF2B5EF4-FFF2-40B4-BE49-F238E27FC236}">
                    <a16:creationId xmlns:a16="http://schemas.microsoft.com/office/drawing/2014/main" id="{967F25DC-E574-4E32-B4A4-5BB787251689}"/>
                  </a:ext>
                </a:extLst>
              </p:cNvPr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4104;p38">
                <a:extLst>
                  <a:ext uri="{FF2B5EF4-FFF2-40B4-BE49-F238E27FC236}">
                    <a16:creationId xmlns:a16="http://schemas.microsoft.com/office/drawing/2014/main" id="{0E3EC7A1-F052-4A9B-B2D1-641E0736E9DD}"/>
                  </a:ext>
                </a:extLst>
              </p:cNvPr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4105;p38">
              <a:extLst>
                <a:ext uri="{FF2B5EF4-FFF2-40B4-BE49-F238E27FC236}">
                  <a16:creationId xmlns:a16="http://schemas.microsoft.com/office/drawing/2014/main" id="{1C143A65-0567-4172-AF9E-97CB7F508DB1}"/>
                </a:ext>
              </a:extLst>
            </p:cNvPr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286" name="Google Shape;4106;p38">
                <a:extLst>
                  <a:ext uri="{FF2B5EF4-FFF2-40B4-BE49-F238E27FC236}">
                    <a16:creationId xmlns:a16="http://schemas.microsoft.com/office/drawing/2014/main" id="{86CF27D2-19CF-4FF9-BD57-2B7D02F7BEFE}"/>
                  </a:ext>
                </a:extLst>
              </p:cNvPr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4107;p38">
                <a:extLst>
                  <a:ext uri="{FF2B5EF4-FFF2-40B4-BE49-F238E27FC236}">
                    <a16:creationId xmlns:a16="http://schemas.microsoft.com/office/drawing/2014/main" id="{32967EBC-DBEF-4840-BE2F-EEC32CE9A8FB}"/>
                  </a:ext>
                </a:extLst>
              </p:cNvPr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4108;p38">
                <a:extLst>
                  <a:ext uri="{FF2B5EF4-FFF2-40B4-BE49-F238E27FC236}">
                    <a16:creationId xmlns:a16="http://schemas.microsoft.com/office/drawing/2014/main" id="{1D46F086-12C4-4463-9A52-EF1611CF8824}"/>
                  </a:ext>
                </a:extLst>
              </p:cNvPr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4109;p38">
                <a:extLst>
                  <a:ext uri="{FF2B5EF4-FFF2-40B4-BE49-F238E27FC236}">
                    <a16:creationId xmlns:a16="http://schemas.microsoft.com/office/drawing/2014/main" id="{50BEA846-3CA9-4DCC-8CDC-3C5F7C640CED}"/>
                  </a:ext>
                </a:extLst>
              </p:cNvPr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4110;p38">
                <a:extLst>
                  <a:ext uri="{FF2B5EF4-FFF2-40B4-BE49-F238E27FC236}">
                    <a16:creationId xmlns:a16="http://schemas.microsoft.com/office/drawing/2014/main" id="{A9C87363-DF55-4261-B617-46BCFDB87BA5}"/>
                  </a:ext>
                </a:extLst>
              </p:cNvPr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4111;p38">
                <a:extLst>
                  <a:ext uri="{FF2B5EF4-FFF2-40B4-BE49-F238E27FC236}">
                    <a16:creationId xmlns:a16="http://schemas.microsoft.com/office/drawing/2014/main" id="{0C4DB28A-4C3C-481A-96C9-6E73C5A89472}"/>
                  </a:ext>
                </a:extLst>
              </p:cNvPr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4112;p38">
                <a:extLst>
                  <a:ext uri="{FF2B5EF4-FFF2-40B4-BE49-F238E27FC236}">
                    <a16:creationId xmlns:a16="http://schemas.microsoft.com/office/drawing/2014/main" id="{B8124D68-CCA8-42FD-ACC6-0BD317B47BD0}"/>
                  </a:ext>
                </a:extLst>
              </p:cNvPr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4113;p38">
                <a:extLst>
                  <a:ext uri="{FF2B5EF4-FFF2-40B4-BE49-F238E27FC236}">
                    <a16:creationId xmlns:a16="http://schemas.microsoft.com/office/drawing/2014/main" id="{57D4A00E-FB08-44EC-814B-6170C3FDE9A1}"/>
                  </a:ext>
                </a:extLst>
              </p:cNvPr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4114;p38">
                <a:extLst>
                  <a:ext uri="{FF2B5EF4-FFF2-40B4-BE49-F238E27FC236}">
                    <a16:creationId xmlns:a16="http://schemas.microsoft.com/office/drawing/2014/main" id="{D924DA9D-6FCC-4412-8557-3B9715C840C8}"/>
                  </a:ext>
                </a:extLst>
              </p:cNvPr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4115;p38">
                <a:extLst>
                  <a:ext uri="{FF2B5EF4-FFF2-40B4-BE49-F238E27FC236}">
                    <a16:creationId xmlns:a16="http://schemas.microsoft.com/office/drawing/2014/main" id="{BAC03EBD-10BD-42A4-B96C-869C66F33AE8}"/>
                  </a:ext>
                </a:extLst>
              </p:cNvPr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4116;p38">
                <a:extLst>
                  <a:ext uri="{FF2B5EF4-FFF2-40B4-BE49-F238E27FC236}">
                    <a16:creationId xmlns:a16="http://schemas.microsoft.com/office/drawing/2014/main" id="{FAF78296-1367-4493-8BEF-65D83FB82406}"/>
                  </a:ext>
                </a:extLst>
              </p:cNvPr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4117;p38">
                <a:extLst>
                  <a:ext uri="{FF2B5EF4-FFF2-40B4-BE49-F238E27FC236}">
                    <a16:creationId xmlns:a16="http://schemas.microsoft.com/office/drawing/2014/main" id="{828BFF1D-E9C3-4475-8C30-8B8EBF7CE984}"/>
                  </a:ext>
                </a:extLst>
              </p:cNvPr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4118;p38">
                <a:extLst>
                  <a:ext uri="{FF2B5EF4-FFF2-40B4-BE49-F238E27FC236}">
                    <a16:creationId xmlns:a16="http://schemas.microsoft.com/office/drawing/2014/main" id="{7286EFFF-E09C-499F-9D02-9D8A695666C6}"/>
                  </a:ext>
                </a:extLst>
              </p:cNvPr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4119;p38">
                <a:extLst>
                  <a:ext uri="{FF2B5EF4-FFF2-40B4-BE49-F238E27FC236}">
                    <a16:creationId xmlns:a16="http://schemas.microsoft.com/office/drawing/2014/main" id="{2ABFA302-5AE5-40A8-A052-08CB087594B7}"/>
                  </a:ext>
                </a:extLst>
              </p:cNvPr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4120;p38">
                <a:extLst>
                  <a:ext uri="{FF2B5EF4-FFF2-40B4-BE49-F238E27FC236}">
                    <a16:creationId xmlns:a16="http://schemas.microsoft.com/office/drawing/2014/main" id="{886956E9-5730-4AEC-A06B-88C6C016EE24}"/>
                  </a:ext>
                </a:extLst>
              </p:cNvPr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4121;p38">
                <a:extLst>
                  <a:ext uri="{FF2B5EF4-FFF2-40B4-BE49-F238E27FC236}">
                    <a16:creationId xmlns:a16="http://schemas.microsoft.com/office/drawing/2014/main" id="{2AA425BB-CF4E-4897-953A-D3F6342E75A4}"/>
                  </a:ext>
                </a:extLst>
              </p:cNvPr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4122;p38">
              <a:extLst>
                <a:ext uri="{FF2B5EF4-FFF2-40B4-BE49-F238E27FC236}">
                  <a16:creationId xmlns:a16="http://schemas.microsoft.com/office/drawing/2014/main" id="{974D1662-B862-4BE8-9180-3A2D573C1031}"/>
                </a:ext>
              </a:extLst>
            </p:cNvPr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270" name="Google Shape;4123;p38">
                <a:extLst>
                  <a:ext uri="{FF2B5EF4-FFF2-40B4-BE49-F238E27FC236}">
                    <a16:creationId xmlns:a16="http://schemas.microsoft.com/office/drawing/2014/main" id="{D005342F-9334-48C1-9FBB-ACDB5F1E1F8E}"/>
                  </a:ext>
                </a:extLst>
              </p:cNvPr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4124;p38">
                <a:extLst>
                  <a:ext uri="{FF2B5EF4-FFF2-40B4-BE49-F238E27FC236}">
                    <a16:creationId xmlns:a16="http://schemas.microsoft.com/office/drawing/2014/main" id="{4C37C74B-81A4-4171-8524-659945AB74EC}"/>
                  </a:ext>
                </a:extLst>
              </p:cNvPr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4125;p38">
                <a:extLst>
                  <a:ext uri="{FF2B5EF4-FFF2-40B4-BE49-F238E27FC236}">
                    <a16:creationId xmlns:a16="http://schemas.microsoft.com/office/drawing/2014/main" id="{E9EB0839-8AAC-4D19-9B89-71E6D6B3E0F0}"/>
                  </a:ext>
                </a:extLst>
              </p:cNvPr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4126;p38">
                <a:extLst>
                  <a:ext uri="{FF2B5EF4-FFF2-40B4-BE49-F238E27FC236}">
                    <a16:creationId xmlns:a16="http://schemas.microsoft.com/office/drawing/2014/main" id="{49FAC629-134D-4C58-B823-9B2906C5F2DC}"/>
                  </a:ext>
                </a:extLst>
              </p:cNvPr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4127;p38">
                <a:extLst>
                  <a:ext uri="{FF2B5EF4-FFF2-40B4-BE49-F238E27FC236}">
                    <a16:creationId xmlns:a16="http://schemas.microsoft.com/office/drawing/2014/main" id="{E08E8980-1D92-445F-A0DB-52A511C5B4EA}"/>
                  </a:ext>
                </a:extLst>
              </p:cNvPr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4128;p38">
                <a:extLst>
                  <a:ext uri="{FF2B5EF4-FFF2-40B4-BE49-F238E27FC236}">
                    <a16:creationId xmlns:a16="http://schemas.microsoft.com/office/drawing/2014/main" id="{65750912-13AB-4901-B1E7-083828A55820}"/>
                  </a:ext>
                </a:extLst>
              </p:cNvPr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4129;p38">
                <a:extLst>
                  <a:ext uri="{FF2B5EF4-FFF2-40B4-BE49-F238E27FC236}">
                    <a16:creationId xmlns:a16="http://schemas.microsoft.com/office/drawing/2014/main" id="{8E51781C-9035-4E1E-B06D-D0A3336BE8E3}"/>
                  </a:ext>
                </a:extLst>
              </p:cNvPr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4130;p38">
                <a:extLst>
                  <a:ext uri="{FF2B5EF4-FFF2-40B4-BE49-F238E27FC236}">
                    <a16:creationId xmlns:a16="http://schemas.microsoft.com/office/drawing/2014/main" id="{EFE357F3-0D83-477F-BD70-6EB52738C489}"/>
                  </a:ext>
                </a:extLst>
              </p:cNvPr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4131;p38">
                <a:extLst>
                  <a:ext uri="{FF2B5EF4-FFF2-40B4-BE49-F238E27FC236}">
                    <a16:creationId xmlns:a16="http://schemas.microsoft.com/office/drawing/2014/main" id="{F4058297-F2E8-497B-AE70-5CED126DA0A3}"/>
                  </a:ext>
                </a:extLst>
              </p:cNvPr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4132;p38">
                <a:extLst>
                  <a:ext uri="{FF2B5EF4-FFF2-40B4-BE49-F238E27FC236}">
                    <a16:creationId xmlns:a16="http://schemas.microsoft.com/office/drawing/2014/main" id="{F5CBB528-26D9-41A2-9A39-51144372EAE5}"/>
                  </a:ext>
                </a:extLst>
              </p:cNvPr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4133;p38">
                <a:extLst>
                  <a:ext uri="{FF2B5EF4-FFF2-40B4-BE49-F238E27FC236}">
                    <a16:creationId xmlns:a16="http://schemas.microsoft.com/office/drawing/2014/main" id="{4E9625F1-58CC-492F-94F2-4995D2FD1391}"/>
                  </a:ext>
                </a:extLst>
              </p:cNvPr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4134;p38">
                <a:extLst>
                  <a:ext uri="{FF2B5EF4-FFF2-40B4-BE49-F238E27FC236}">
                    <a16:creationId xmlns:a16="http://schemas.microsoft.com/office/drawing/2014/main" id="{9F3278AB-31A8-438F-AFF1-376C46CBC17D}"/>
                  </a:ext>
                </a:extLst>
              </p:cNvPr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4135;p38">
                <a:extLst>
                  <a:ext uri="{FF2B5EF4-FFF2-40B4-BE49-F238E27FC236}">
                    <a16:creationId xmlns:a16="http://schemas.microsoft.com/office/drawing/2014/main" id="{EB8A7153-DCC7-4BC8-96C2-6CEE7ECE2F2D}"/>
                  </a:ext>
                </a:extLst>
              </p:cNvPr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4136;p38">
                <a:extLst>
                  <a:ext uri="{FF2B5EF4-FFF2-40B4-BE49-F238E27FC236}">
                    <a16:creationId xmlns:a16="http://schemas.microsoft.com/office/drawing/2014/main" id="{F1122461-6D37-49E4-BF0D-92ABF889D4F8}"/>
                  </a:ext>
                </a:extLst>
              </p:cNvPr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4137;p38">
                <a:extLst>
                  <a:ext uri="{FF2B5EF4-FFF2-40B4-BE49-F238E27FC236}">
                    <a16:creationId xmlns:a16="http://schemas.microsoft.com/office/drawing/2014/main" id="{C09AF6DC-8714-4CED-B775-BCFC7645D221}"/>
                  </a:ext>
                </a:extLst>
              </p:cNvPr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4138;p38">
                <a:extLst>
                  <a:ext uri="{FF2B5EF4-FFF2-40B4-BE49-F238E27FC236}">
                    <a16:creationId xmlns:a16="http://schemas.microsoft.com/office/drawing/2014/main" id="{C82653A0-E923-4F2A-9CA7-180BDCBC9253}"/>
                  </a:ext>
                </a:extLst>
              </p:cNvPr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4139;p38">
              <a:extLst>
                <a:ext uri="{FF2B5EF4-FFF2-40B4-BE49-F238E27FC236}">
                  <a16:creationId xmlns:a16="http://schemas.microsoft.com/office/drawing/2014/main" id="{C9BD438A-0C45-41EC-AFAA-7313AB94A158}"/>
                </a:ext>
              </a:extLst>
            </p:cNvPr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254" name="Google Shape;4140;p38">
                <a:extLst>
                  <a:ext uri="{FF2B5EF4-FFF2-40B4-BE49-F238E27FC236}">
                    <a16:creationId xmlns:a16="http://schemas.microsoft.com/office/drawing/2014/main" id="{3F13EDCD-1929-468E-B372-73C3BAFDAB4D}"/>
                  </a:ext>
                </a:extLst>
              </p:cNvPr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4141;p38">
                <a:extLst>
                  <a:ext uri="{FF2B5EF4-FFF2-40B4-BE49-F238E27FC236}">
                    <a16:creationId xmlns:a16="http://schemas.microsoft.com/office/drawing/2014/main" id="{96C079D4-1B00-4768-B44D-AD3EF7F732FA}"/>
                  </a:ext>
                </a:extLst>
              </p:cNvPr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4142;p38">
                <a:extLst>
                  <a:ext uri="{FF2B5EF4-FFF2-40B4-BE49-F238E27FC236}">
                    <a16:creationId xmlns:a16="http://schemas.microsoft.com/office/drawing/2014/main" id="{AE111721-A862-4BB0-93C7-A76C034A0FA3}"/>
                  </a:ext>
                </a:extLst>
              </p:cNvPr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4143;p38">
                <a:extLst>
                  <a:ext uri="{FF2B5EF4-FFF2-40B4-BE49-F238E27FC236}">
                    <a16:creationId xmlns:a16="http://schemas.microsoft.com/office/drawing/2014/main" id="{DFA1B001-4BE3-40F0-A970-9D9DEF7FC237}"/>
                  </a:ext>
                </a:extLst>
              </p:cNvPr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4144;p38">
                <a:extLst>
                  <a:ext uri="{FF2B5EF4-FFF2-40B4-BE49-F238E27FC236}">
                    <a16:creationId xmlns:a16="http://schemas.microsoft.com/office/drawing/2014/main" id="{7B120017-55C1-4C4F-AD43-66042DE9049F}"/>
                  </a:ext>
                </a:extLst>
              </p:cNvPr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4145;p38">
                <a:extLst>
                  <a:ext uri="{FF2B5EF4-FFF2-40B4-BE49-F238E27FC236}">
                    <a16:creationId xmlns:a16="http://schemas.microsoft.com/office/drawing/2014/main" id="{7BCCB20B-56E5-4188-B891-B7FC6D92CD27}"/>
                  </a:ext>
                </a:extLst>
              </p:cNvPr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4146;p38">
                <a:extLst>
                  <a:ext uri="{FF2B5EF4-FFF2-40B4-BE49-F238E27FC236}">
                    <a16:creationId xmlns:a16="http://schemas.microsoft.com/office/drawing/2014/main" id="{9FDB3025-2597-4402-B8B0-BF5D14373691}"/>
                  </a:ext>
                </a:extLst>
              </p:cNvPr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4147;p38">
                <a:extLst>
                  <a:ext uri="{FF2B5EF4-FFF2-40B4-BE49-F238E27FC236}">
                    <a16:creationId xmlns:a16="http://schemas.microsoft.com/office/drawing/2014/main" id="{1C97E7E8-690B-4BC1-9731-E9067DB4B172}"/>
                  </a:ext>
                </a:extLst>
              </p:cNvPr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4148;p38">
                <a:extLst>
                  <a:ext uri="{FF2B5EF4-FFF2-40B4-BE49-F238E27FC236}">
                    <a16:creationId xmlns:a16="http://schemas.microsoft.com/office/drawing/2014/main" id="{EDB48545-4629-4F32-8BBA-25AC01977699}"/>
                  </a:ext>
                </a:extLst>
              </p:cNvPr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4149;p38">
                <a:extLst>
                  <a:ext uri="{FF2B5EF4-FFF2-40B4-BE49-F238E27FC236}">
                    <a16:creationId xmlns:a16="http://schemas.microsoft.com/office/drawing/2014/main" id="{593DA70C-A1D4-467E-8AFE-5DE08BA74884}"/>
                  </a:ext>
                </a:extLst>
              </p:cNvPr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4150;p38">
                <a:extLst>
                  <a:ext uri="{FF2B5EF4-FFF2-40B4-BE49-F238E27FC236}">
                    <a16:creationId xmlns:a16="http://schemas.microsoft.com/office/drawing/2014/main" id="{61C005D7-F70B-4DD2-AEFE-0D74FB06DAFA}"/>
                  </a:ext>
                </a:extLst>
              </p:cNvPr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4151;p38">
                <a:extLst>
                  <a:ext uri="{FF2B5EF4-FFF2-40B4-BE49-F238E27FC236}">
                    <a16:creationId xmlns:a16="http://schemas.microsoft.com/office/drawing/2014/main" id="{929F0067-F534-4631-9E53-D8BA3D1D2586}"/>
                  </a:ext>
                </a:extLst>
              </p:cNvPr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4152;p38">
                <a:extLst>
                  <a:ext uri="{FF2B5EF4-FFF2-40B4-BE49-F238E27FC236}">
                    <a16:creationId xmlns:a16="http://schemas.microsoft.com/office/drawing/2014/main" id="{81771B53-0109-4ECB-9D3C-5F04B698F4D3}"/>
                  </a:ext>
                </a:extLst>
              </p:cNvPr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4153;p38">
                <a:extLst>
                  <a:ext uri="{FF2B5EF4-FFF2-40B4-BE49-F238E27FC236}">
                    <a16:creationId xmlns:a16="http://schemas.microsoft.com/office/drawing/2014/main" id="{AA5B098D-774B-4A82-9251-BEF62F743A2C}"/>
                  </a:ext>
                </a:extLst>
              </p:cNvPr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4154;p38">
                <a:extLst>
                  <a:ext uri="{FF2B5EF4-FFF2-40B4-BE49-F238E27FC236}">
                    <a16:creationId xmlns:a16="http://schemas.microsoft.com/office/drawing/2014/main" id="{7CD78DF9-AF46-4040-8CEC-3707816651D7}"/>
                  </a:ext>
                </a:extLst>
              </p:cNvPr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4155;p38">
                <a:extLst>
                  <a:ext uri="{FF2B5EF4-FFF2-40B4-BE49-F238E27FC236}">
                    <a16:creationId xmlns:a16="http://schemas.microsoft.com/office/drawing/2014/main" id="{C88EF937-C878-4BBB-BBA3-7F28BE7DC945}"/>
                  </a:ext>
                </a:extLst>
              </p:cNvPr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4156;p38">
              <a:extLst>
                <a:ext uri="{FF2B5EF4-FFF2-40B4-BE49-F238E27FC236}">
                  <a16:creationId xmlns:a16="http://schemas.microsoft.com/office/drawing/2014/main" id="{B20013DB-99DE-4A6B-8DE1-D7A73E573A05}"/>
                </a:ext>
              </a:extLst>
            </p:cNvPr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238" name="Google Shape;4157;p38">
                <a:extLst>
                  <a:ext uri="{FF2B5EF4-FFF2-40B4-BE49-F238E27FC236}">
                    <a16:creationId xmlns:a16="http://schemas.microsoft.com/office/drawing/2014/main" id="{DA57B096-5E00-4C8B-A4C8-F7343A9B8664}"/>
                  </a:ext>
                </a:extLst>
              </p:cNvPr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4158;p38">
                <a:extLst>
                  <a:ext uri="{FF2B5EF4-FFF2-40B4-BE49-F238E27FC236}">
                    <a16:creationId xmlns:a16="http://schemas.microsoft.com/office/drawing/2014/main" id="{7EBFD1F8-614D-4DAA-B633-4A20F3E322F4}"/>
                  </a:ext>
                </a:extLst>
              </p:cNvPr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4159;p38">
                <a:extLst>
                  <a:ext uri="{FF2B5EF4-FFF2-40B4-BE49-F238E27FC236}">
                    <a16:creationId xmlns:a16="http://schemas.microsoft.com/office/drawing/2014/main" id="{DFDFB7B5-E291-4278-9FD8-21EC09C7BD29}"/>
                  </a:ext>
                </a:extLst>
              </p:cNvPr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4160;p38">
                <a:extLst>
                  <a:ext uri="{FF2B5EF4-FFF2-40B4-BE49-F238E27FC236}">
                    <a16:creationId xmlns:a16="http://schemas.microsoft.com/office/drawing/2014/main" id="{860F5728-51B4-4455-89D7-036C46F791E7}"/>
                  </a:ext>
                </a:extLst>
              </p:cNvPr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4161;p38">
                <a:extLst>
                  <a:ext uri="{FF2B5EF4-FFF2-40B4-BE49-F238E27FC236}">
                    <a16:creationId xmlns:a16="http://schemas.microsoft.com/office/drawing/2014/main" id="{113F6394-E844-464A-90E5-115CDA529309}"/>
                  </a:ext>
                </a:extLst>
              </p:cNvPr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4162;p38">
                <a:extLst>
                  <a:ext uri="{FF2B5EF4-FFF2-40B4-BE49-F238E27FC236}">
                    <a16:creationId xmlns:a16="http://schemas.microsoft.com/office/drawing/2014/main" id="{ED43E2BD-2412-458E-8576-4D0EC897979F}"/>
                  </a:ext>
                </a:extLst>
              </p:cNvPr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4163;p38">
                <a:extLst>
                  <a:ext uri="{FF2B5EF4-FFF2-40B4-BE49-F238E27FC236}">
                    <a16:creationId xmlns:a16="http://schemas.microsoft.com/office/drawing/2014/main" id="{49171216-A136-40FC-B204-6D1501117492}"/>
                  </a:ext>
                </a:extLst>
              </p:cNvPr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4164;p38">
                <a:extLst>
                  <a:ext uri="{FF2B5EF4-FFF2-40B4-BE49-F238E27FC236}">
                    <a16:creationId xmlns:a16="http://schemas.microsoft.com/office/drawing/2014/main" id="{77D811C5-073B-4365-9ECF-6237F6730E55}"/>
                  </a:ext>
                </a:extLst>
              </p:cNvPr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4165;p38">
                <a:extLst>
                  <a:ext uri="{FF2B5EF4-FFF2-40B4-BE49-F238E27FC236}">
                    <a16:creationId xmlns:a16="http://schemas.microsoft.com/office/drawing/2014/main" id="{672CE3CD-9DBC-4BDA-91A2-BB1395153ACA}"/>
                  </a:ext>
                </a:extLst>
              </p:cNvPr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4166;p38">
                <a:extLst>
                  <a:ext uri="{FF2B5EF4-FFF2-40B4-BE49-F238E27FC236}">
                    <a16:creationId xmlns:a16="http://schemas.microsoft.com/office/drawing/2014/main" id="{392AED47-6999-4A49-BEF6-573057ABBAB3}"/>
                  </a:ext>
                </a:extLst>
              </p:cNvPr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4167;p38">
                <a:extLst>
                  <a:ext uri="{FF2B5EF4-FFF2-40B4-BE49-F238E27FC236}">
                    <a16:creationId xmlns:a16="http://schemas.microsoft.com/office/drawing/2014/main" id="{1D8B4CE7-383E-4607-A14C-7C6474093742}"/>
                  </a:ext>
                </a:extLst>
              </p:cNvPr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4168;p38">
                <a:extLst>
                  <a:ext uri="{FF2B5EF4-FFF2-40B4-BE49-F238E27FC236}">
                    <a16:creationId xmlns:a16="http://schemas.microsoft.com/office/drawing/2014/main" id="{13E6C5D5-5E13-4873-A901-3BB8643D0912}"/>
                  </a:ext>
                </a:extLst>
              </p:cNvPr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4169;p38">
                <a:extLst>
                  <a:ext uri="{FF2B5EF4-FFF2-40B4-BE49-F238E27FC236}">
                    <a16:creationId xmlns:a16="http://schemas.microsoft.com/office/drawing/2014/main" id="{494C501A-1387-4D09-BDF2-2BA8E878A146}"/>
                  </a:ext>
                </a:extLst>
              </p:cNvPr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4170;p38">
                <a:extLst>
                  <a:ext uri="{FF2B5EF4-FFF2-40B4-BE49-F238E27FC236}">
                    <a16:creationId xmlns:a16="http://schemas.microsoft.com/office/drawing/2014/main" id="{3AB99ED2-63AD-44BA-BB71-128267A19BE9}"/>
                  </a:ext>
                </a:extLst>
              </p:cNvPr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4171;p38">
                <a:extLst>
                  <a:ext uri="{FF2B5EF4-FFF2-40B4-BE49-F238E27FC236}">
                    <a16:creationId xmlns:a16="http://schemas.microsoft.com/office/drawing/2014/main" id="{F7BB5A36-B539-444E-9DB3-549DD227EA1E}"/>
                  </a:ext>
                </a:extLst>
              </p:cNvPr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4172;p38">
                <a:extLst>
                  <a:ext uri="{FF2B5EF4-FFF2-40B4-BE49-F238E27FC236}">
                    <a16:creationId xmlns:a16="http://schemas.microsoft.com/office/drawing/2014/main" id="{B5D45455-4543-49AA-B496-D909E112DC7F}"/>
                  </a:ext>
                </a:extLst>
              </p:cNvPr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4173;p38">
              <a:extLst>
                <a:ext uri="{FF2B5EF4-FFF2-40B4-BE49-F238E27FC236}">
                  <a16:creationId xmlns:a16="http://schemas.microsoft.com/office/drawing/2014/main" id="{58D7AD4C-6E70-4C90-B1EF-D5F53D565611}"/>
                </a:ext>
              </a:extLst>
            </p:cNvPr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221" name="Google Shape;4174;p38">
                <a:extLst>
                  <a:ext uri="{FF2B5EF4-FFF2-40B4-BE49-F238E27FC236}">
                    <a16:creationId xmlns:a16="http://schemas.microsoft.com/office/drawing/2014/main" id="{8B7D07B9-8477-4E90-8C7B-FC5B18562A28}"/>
                  </a:ext>
                </a:extLst>
              </p:cNvPr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4175;p38">
                <a:extLst>
                  <a:ext uri="{FF2B5EF4-FFF2-40B4-BE49-F238E27FC236}">
                    <a16:creationId xmlns:a16="http://schemas.microsoft.com/office/drawing/2014/main" id="{DCF633AB-1B8A-48FB-84E6-FEBC62D1EE0F}"/>
                  </a:ext>
                </a:extLst>
              </p:cNvPr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4176;p38">
                <a:extLst>
                  <a:ext uri="{FF2B5EF4-FFF2-40B4-BE49-F238E27FC236}">
                    <a16:creationId xmlns:a16="http://schemas.microsoft.com/office/drawing/2014/main" id="{FC1DF2BE-C19F-4FCD-87D3-95B1E7ECF26A}"/>
                  </a:ext>
                </a:extLst>
              </p:cNvPr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4177;p38">
                <a:extLst>
                  <a:ext uri="{FF2B5EF4-FFF2-40B4-BE49-F238E27FC236}">
                    <a16:creationId xmlns:a16="http://schemas.microsoft.com/office/drawing/2014/main" id="{710AD7EE-646B-48C8-A5DA-A955B0B5CD62}"/>
                  </a:ext>
                </a:extLst>
              </p:cNvPr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4178;p38">
                <a:extLst>
                  <a:ext uri="{FF2B5EF4-FFF2-40B4-BE49-F238E27FC236}">
                    <a16:creationId xmlns:a16="http://schemas.microsoft.com/office/drawing/2014/main" id="{687DF4BE-1881-4612-A006-48B844A5E275}"/>
                  </a:ext>
                </a:extLst>
              </p:cNvPr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4179;p38">
                <a:extLst>
                  <a:ext uri="{FF2B5EF4-FFF2-40B4-BE49-F238E27FC236}">
                    <a16:creationId xmlns:a16="http://schemas.microsoft.com/office/drawing/2014/main" id="{E8D5127F-268C-4BBC-8D3F-4CD349219935}"/>
                  </a:ext>
                </a:extLst>
              </p:cNvPr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4180;p38">
                <a:extLst>
                  <a:ext uri="{FF2B5EF4-FFF2-40B4-BE49-F238E27FC236}">
                    <a16:creationId xmlns:a16="http://schemas.microsoft.com/office/drawing/2014/main" id="{7C6B24FF-81AF-47B4-B610-FF88B64BD8DD}"/>
                  </a:ext>
                </a:extLst>
              </p:cNvPr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4181;p38">
                <a:extLst>
                  <a:ext uri="{FF2B5EF4-FFF2-40B4-BE49-F238E27FC236}">
                    <a16:creationId xmlns:a16="http://schemas.microsoft.com/office/drawing/2014/main" id="{C912BDA7-5627-4E26-AEC5-0A6DECC6B528}"/>
                  </a:ext>
                </a:extLst>
              </p:cNvPr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4182;p38">
                <a:extLst>
                  <a:ext uri="{FF2B5EF4-FFF2-40B4-BE49-F238E27FC236}">
                    <a16:creationId xmlns:a16="http://schemas.microsoft.com/office/drawing/2014/main" id="{86EE3EC5-524A-484A-A601-AF9E4AC1FFB4}"/>
                  </a:ext>
                </a:extLst>
              </p:cNvPr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4183;p38">
                <a:extLst>
                  <a:ext uri="{FF2B5EF4-FFF2-40B4-BE49-F238E27FC236}">
                    <a16:creationId xmlns:a16="http://schemas.microsoft.com/office/drawing/2014/main" id="{15E94BF5-B935-4198-A6CD-44E96C1A1C38}"/>
                  </a:ext>
                </a:extLst>
              </p:cNvPr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4184;p38">
                <a:extLst>
                  <a:ext uri="{FF2B5EF4-FFF2-40B4-BE49-F238E27FC236}">
                    <a16:creationId xmlns:a16="http://schemas.microsoft.com/office/drawing/2014/main" id="{8F62B450-C27C-44B4-83A1-867AA174365C}"/>
                  </a:ext>
                </a:extLst>
              </p:cNvPr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4185;p38">
                <a:extLst>
                  <a:ext uri="{FF2B5EF4-FFF2-40B4-BE49-F238E27FC236}">
                    <a16:creationId xmlns:a16="http://schemas.microsoft.com/office/drawing/2014/main" id="{D9464E21-7412-46C6-8D7E-DD6363542053}"/>
                  </a:ext>
                </a:extLst>
              </p:cNvPr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4186;p38">
                <a:extLst>
                  <a:ext uri="{FF2B5EF4-FFF2-40B4-BE49-F238E27FC236}">
                    <a16:creationId xmlns:a16="http://schemas.microsoft.com/office/drawing/2014/main" id="{8170D1C9-2753-41BB-B778-20F6178BD531}"/>
                  </a:ext>
                </a:extLst>
              </p:cNvPr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4187;p38">
                <a:extLst>
                  <a:ext uri="{FF2B5EF4-FFF2-40B4-BE49-F238E27FC236}">
                    <a16:creationId xmlns:a16="http://schemas.microsoft.com/office/drawing/2014/main" id="{D27154B9-5FC0-48E0-AC5A-1D9A6E6898A4}"/>
                  </a:ext>
                </a:extLst>
              </p:cNvPr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4188;p38">
                <a:extLst>
                  <a:ext uri="{FF2B5EF4-FFF2-40B4-BE49-F238E27FC236}">
                    <a16:creationId xmlns:a16="http://schemas.microsoft.com/office/drawing/2014/main" id="{0E787816-4ABB-4A49-9CA2-658BA3B92A07}"/>
                  </a:ext>
                </a:extLst>
              </p:cNvPr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4189;p38">
                <a:extLst>
                  <a:ext uri="{FF2B5EF4-FFF2-40B4-BE49-F238E27FC236}">
                    <a16:creationId xmlns:a16="http://schemas.microsoft.com/office/drawing/2014/main" id="{19260213-CF06-4692-9BC5-59AEE03A946F}"/>
                  </a:ext>
                </a:extLst>
              </p:cNvPr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4190;p38">
                <a:extLst>
                  <a:ext uri="{FF2B5EF4-FFF2-40B4-BE49-F238E27FC236}">
                    <a16:creationId xmlns:a16="http://schemas.microsoft.com/office/drawing/2014/main" id="{053A9503-D862-4B8B-A7DC-98E880BF73A5}"/>
                  </a:ext>
                </a:extLst>
              </p:cNvPr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4191;p38">
              <a:extLst>
                <a:ext uri="{FF2B5EF4-FFF2-40B4-BE49-F238E27FC236}">
                  <a16:creationId xmlns:a16="http://schemas.microsoft.com/office/drawing/2014/main" id="{C9934591-F887-494D-9F1C-48EF7F6C479A}"/>
                </a:ext>
              </a:extLst>
            </p:cNvPr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205" name="Google Shape;4192;p38">
                <a:extLst>
                  <a:ext uri="{FF2B5EF4-FFF2-40B4-BE49-F238E27FC236}">
                    <a16:creationId xmlns:a16="http://schemas.microsoft.com/office/drawing/2014/main" id="{AF2B47D4-7807-4338-B6F5-359436F42DAC}"/>
                  </a:ext>
                </a:extLst>
              </p:cNvPr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4193;p38">
                <a:extLst>
                  <a:ext uri="{FF2B5EF4-FFF2-40B4-BE49-F238E27FC236}">
                    <a16:creationId xmlns:a16="http://schemas.microsoft.com/office/drawing/2014/main" id="{F9909726-2951-432B-B06D-2FA2E342521A}"/>
                  </a:ext>
                </a:extLst>
              </p:cNvPr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4194;p38">
                <a:extLst>
                  <a:ext uri="{FF2B5EF4-FFF2-40B4-BE49-F238E27FC236}">
                    <a16:creationId xmlns:a16="http://schemas.microsoft.com/office/drawing/2014/main" id="{EA9D9159-7FC9-4993-A9E4-685D00F74E58}"/>
                  </a:ext>
                </a:extLst>
              </p:cNvPr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4195;p38">
                <a:extLst>
                  <a:ext uri="{FF2B5EF4-FFF2-40B4-BE49-F238E27FC236}">
                    <a16:creationId xmlns:a16="http://schemas.microsoft.com/office/drawing/2014/main" id="{5164537C-B266-4B18-BD34-C0082CD77F58}"/>
                  </a:ext>
                </a:extLst>
              </p:cNvPr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4196;p38">
                <a:extLst>
                  <a:ext uri="{FF2B5EF4-FFF2-40B4-BE49-F238E27FC236}">
                    <a16:creationId xmlns:a16="http://schemas.microsoft.com/office/drawing/2014/main" id="{AEB9E8B2-3548-4CD2-BE8F-55695521C0A8}"/>
                  </a:ext>
                </a:extLst>
              </p:cNvPr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4197;p38">
                <a:extLst>
                  <a:ext uri="{FF2B5EF4-FFF2-40B4-BE49-F238E27FC236}">
                    <a16:creationId xmlns:a16="http://schemas.microsoft.com/office/drawing/2014/main" id="{977CF1D4-91D0-43A3-A1BC-3734778993CB}"/>
                  </a:ext>
                </a:extLst>
              </p:cNvPr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4198;p38">
                <a:extLst>
                  <a:ext uri="{FF2B5EF4-FFF2-40B4-BE49-F238E27FC236}">
                    <a16:creationId xmlns:a16="http://schemas.microsoft.com/office/drawing/2014/main" id="{4ECC82FD-C573-4477-A9ED-A9B046A20D0B}"/>
                  </a:ext>
                </a:extLst>
              </p:cNvPr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4199;p38">
                <a:extLst>
                  <a:ext uri="{FF2B5EF4-FFF2-40B4-BE49-F238E27FC236}">
                    <a16:creationId xmlns:a16="http://schemas.microsoft.com/office/drawing/2014/main" id="{6D8247D0-5B42-4B10-BE2A-72784AEC60D0}"/>
                  </a:ext>
                </a:extLst>
              </p:cNvPr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4200;p38">
                <a:extLst>
                  <a:ext uri="{FF2B5EF4-FFF2-40B4-BE49-F238E27FC236}">
                    <a16:creationId xmlns:a16="http://schemas.microsoft.com/office/drawing/2014/main" id="{6574970D-6E1D-4D83-8365-43C365CEE801}"/>
                  </a:ext>
                </a:extLst>
              </p:cNvPr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4201;p38">
                <a:extLst>
                  <a:ext uri="{FF2B5EF4-FFF2-40B4-BE49-F238E27FC236}">
                    <a16:creationId xmlns:a16="http://schemas.microsoft.com/office/drawing/2014/main" id="{0E7CE465-C42C-4909-B455-B1C608879FCD}"/>
                  </a:ext>
                </a:extLst>
              </p:cNvPr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4202;p38">
                <a:extLst>
                  <a:ext uri="{FF2B5EF4-FFF2-40B4-BE49-F238E27FC236}">
                    <a16:creationId xmlns:a16="http://schemas.microsoft.com/office/drawing/2014/main" id="{A7D0FBC0-54C6-41C5-A64A-A5B8238A474A}"/>
                  </a:ext>
                </a:extLst>
              </p:cNvPr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4203;p38">
                <a:extLst>
                  <a:ext uri="{FF2B5EF4-FFF2-40B4-BE49-F238E27FC236}">
                    <a16:creationId xmlns:a16="http://schemas.microsoft.com/office/drawing/2014/main" id="{7B0278BA-2D6D-4E71-A89B-1D80FAE68061}"/>
                  </a:ext>
                </a:extLst>
              </p:cNvPr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4204;p38">
                <a:extLst>
                  <a:ext uri="{FF2B5EF4-FFF2-40B4-BE49-F238E27FC236}">
                    <a16:creationId xmlns:a16="http://schemas.microsoft.com/office/drawing/2014/main" id="{913E6BB6-A699-45D6-81F2-9C90CB10FBA3}"/>
                  </a:ext>
                </a:extLst>
              </p:cNvPr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4205;p38">
                <a:extLst>
                  <a:ext uri="{FF2B5EF4-FFF2-40B4-BE49-F238E27FC236}">
                    <a16:creationId xmlns:a16="http://schemas.microsoft.com/office/drawing/2014/main" id="{EBE8D8D2-DB88-4B07-82D5-BD2B8D07F247}"/>
                  </a:ext>
                </a:extLst>
              </p:cNvPr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4206;p38">
                <a:extLst>
                  <a:ext uri="{FF2B5EF4-FFF2-40B4-BE49-F238E27FC236}">
                    <a16:creationId xmlns:a16="http://schemas.microsoft.com/office/drawing/2014/main" id="{8DDFBE11-374E-4A05-AAEC-15D7C717B10C}"/>
                  </a:ext>
                </a:extLst>
              </p:cNvPr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4207;p38">
                <a:extLst>
                  <a:ext uri="{FF2B5EF4-FFF2-40B4-BE49-F238E27FC236}">
                    <a16:creationId xmlns:a16="http://schemas.microsoft.com/office/drawing/2014/main" id="{F076EEC4-54A0-43C3-9FA7-9E924ADF738F}"/>
                  </a:ext>
                </a:extLst>
              </p:cNvPr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" name="Google Shape;4208;p38">
              <a:extLst>
                <a:ext uri="{FF2B5EF4-FFF2-40B4-BE49-F238E27FC236}">
                  <a16:creationId xmlns:a16="http://schemas.microsoft.com/office/drawing/2014/main" id="{30B8B2BE-4DB1-4796-9ED8-281705EB695D}"/>
                </a:ext>
              </a:extLst>
            </p:cNvPr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88" name="Google Shape;4209;p38">
                <a:extLst>
                  <a:ext uri="{FF2B5EF4-FFF2-40B4-BE49-F238E27FC236}">
                    <a16:creationId xmlns:a16="http://schemas.microsoft.com/office/drawing/2014/main" id="{B6DB9663-D2BA-48E1-96C0-3E97D25FCDD3}"/>
                  </a:ext>
                </a:extLst>
              </p:cNvPr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4210;p38">
                <a:extLst>
                  <a:ext uri="{FF2B5EF4-FFF2-40B4-BE49-F238E27FC236}">
                    <a16:creationId xmlns:a16="http://schemas.microsoft.com/office/drawing/2014/main" id="{E830A4E8-0BCA-43DE-9784-2885B0822988}"/>
                  </a:ext>
                </a:extLst>
              </p:cNvPr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4211;p38">
                <a:extLst>
                  <a:ext uri="{FF2B5EF4-FFF2-40B4-BE49-F238E27FC236}">
                    <a16:creationId xmlns:a16="http://schemas.microsoft.com/office/drawing/2014/main" id="{D0E60C79-9CBB-460F-AFE9-AD500F3CF599}"/>
                  </a:ext>
                </a:extLst>
              </p:cNvPr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4212;p38">
                <a:extLst>
                  <a:ext uri="{FF2B5EF4-FFF2-40B4-BE49-F238E27FC236}">
                    <a16:creationId xmlns:a16="http://schemas.microsoft.com/office/drawing/2014/main" id="{754FFD62-8D85-4F60-9C17-096583DE24D5}"/>
                  </a:ext>
                </a:extLst>
              </p:cNvPr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4213;p38">
                <a:extLst>
                  <a:ext uri="{FF2B5EF4-FFF2-40B4-BE49-F238E27FC236}">
                    <a16:creationId xmlns:a16="http://schemas.microsoft.com/office/drawing/2014/main" id="{C3F1CFE7-3CC6-44D2-A728-0A0F36E2D094}"/>
                  </a:ext>
                </a:extLst>
              </p:cNvPr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4214;p38">
                <a:extLst>
                  <a:ext uri="{FF2B5EF4-FFF2-40B4-BE49-F238E27FC236}">
                    <a16:creationId xmlns:a16="http://schemas.microsoft.com/office/drawing/2014/main" id="{5FA157D4-C76E-4EFD-89CC-C9635BD8C165}"/>
                  </a:ext>
                </a:extLst>
              </p:cNvPr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4215;p38">
                <a:extLst>
                  <a:ext uri="{FF2B5EF4-FFF2-40B4-BE49-F238E27FC236}">
                    <a16:creationId xmlns:a16="http://schemas.microsoft.com/office/drawing/2014/main" id="{9717D355-DF5F-4D7E-ACBD-327B0415E0BF}"/>
                  </a:ext>
                </a:extLst>
              </p:cNvPr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4216;p38">
                <a:extLst>
                  <a:ext uri="{FF2B5EF4-FFF2-40B4-BE49-F238E27FC236}">
                    <a16:creationId xmlns:a16="http://schemas.microsoft.com/office/drawing/2014/main" id="{FF4A4772-9896-4C59-B912-4DA3C662A8B6}"/>
                  </a:ext>
                </a:extLst>
              </p:cNvPr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4217;p38">
                <a:extLst>
                  <a:ext uri="{FF2B5EF4-FFF2-40B4-BE49-F238E27FC236}">
                    <a16:creationId xmlns:a16="http://schemas.microsoft.com/office/drawing/2014/main" id="{020FB039-6F09-4D5C-9232-D0CE43C9A0A0}"/>
                  </a:ext>
                </a:extLst>
              </p:cNvPr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4218;p38">
                <a:extLst>
                  <a:ext uri="{FF2B5EF4-FFF2-40B4-BE49-F238E27FC236}">
                    <a16:creationId xmlns:a16="http://schemas.microsoft.com/office/drawing/2014/main" id="{24B895EF-1B27-4CCD-B5D7-4B597DA2C3F5}"/>
                  </a:ext>
                </a:extLst>
              </p:cNvPr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4219;p38">
                <a:extLst>
                  <a:ext uri="{FF2B5EF4-FFF2-40B4-BE49-F238E27FC236}">
                    <a16:creationId xmlns:a16="http://schemas.microsoft.com/office/drawing/2014/main" id="{F2F50697-B03F-4936-A9A3-7D995235F7B2}"/>
                  </a:ext>
                </a:extLst>
              </p:cNvPr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4220;p38">
                <a:extLst>
                  <a:ext uri="{FF2B5EF4-FFF2-40B4-BE49-F238E27FC236}">
                    <a16:creationId xmlns:a16="http://schemas.microsoft.com/office/drawing/2014/main" id="{D3EC0521-C399-48ED-BA45-C1F697D7424E}"/>
                  </a:ext>
                </a:extLst>
              </p:cNvPr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4221;p38">
                <a:extLst>
                  <a:ext uri="{FF2B5EF4-FFF2-40B4-BE49-F238E27FC236}">
                    <a16:creationId xmlns:a16="http://schemas.microsoft.com/office/drawing/2014/main" id="{3E90F118-FD1A-408A-B69F-7F266115B950}"/>
                  </a:ext>
                </a:extLst>
              </p:cNvPr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4222;p38">
                <a:extLst>
                  <a:ext uri="{FF2B5EF4-FFF2-40B4-BE49-F238E27FC236}">
                    <a16:creationId xmlns:a16="http://schemas.microsoft.com/office/drawing/2014/main" id="{0550A100-A5A5-485B-AB0B-1DA2036B007D}"/>
                  </a:ext>
                </a:extLst>
              </p:cNvPr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4223;p38">
                <a:extLst>
                  <a:ext uri="{FF2B5EF4-FFF2-40B4-BE49-F238E27FC236}">
                    <a16:creationId xmlns:a16="http://schemas.microsoft.com/office/drawing/2014/main" id="{534F9568-8C0D-4A22-B60F-01C86173288D}"/>
                  </a:ext>
                </a:extLst>
              </p:cNvPr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4224;p38">
                <a:extLst>
                  <a:ext uri="{FF2B5EF4-FFF2-40B4-BE49-F238E27FC236}">
                    <a16:creationId xmlns:a16="http://schemas.microsoft.com/office/drawing/2014/main" id="{C36D69D0-D9BB-47C1-B8D0-2D193E0ECC1B}"/>
                  </a:ext>
                </a:extLst>
              </p:cNvPr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4225;p38">
                <a:extLst>
                  <a:ext uri="{FF2B5EF4-FFF2-40B4-BE49-F238E27FC236}">
                    <a16:creationId xmlns:a16="http://schemas.microsoft.com/office/drawing/2014/main" id="{4EA64F30-ABB7-41DF-81FC-C41A4383E357}"/>
                  </a:ext>
                </a:extLst>
              </p:cNvPr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" name="Google Shape;4226;p38">
              <a:extLst>
                <a:ext uri="{FF2B5EF4-FFF2-40B4-BE49-F238E27FC236}">
                  <a16:creationId xmlns:a16="http://schemas.microsoft.com/office/drawing/2014/main" id="{7FA86A13-C4E0-4888-9816-520849E3367C}"/>
                </a:ext>
              </a:extLst>
            </p:cNvPr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227;p38">
              <a:extLst>
                <a:ext uri="{FF2B5EF4-FFF2-40B4-BE49-F238E27FC236}">
                  <a16:creationId xmlns:a16="http://schemas.microsoft.com/office/drawing/2014/main" id="{747F3DD7-C599-4610-85F9-391780FF3C89}"/>
                </a:ext>
              </a:extLst>
            </p:cNvPr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228;p38">
              <a:extLst>
                <a:ext uri="{FF2B5EF4-FFF2-40B4-BE49-F238E27FC236}">
                  <a16:creationId xmlns:a16="http://schemas.microsoft.com/office/drawing/2014/main" id="{6661B7AE-53E7-4CB6-B20E-E21EF83D53BB}"/>
                </a:ext>
              </a:extLst>
            </p:cNvPr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229;p38">
              <a:extLst>
                <a:ext uri="{FF2B5EF4-FFF2-40B4-BE49-F238E27FC236}">
                  <a16:creationId xmlns:a16="http://schemas.microsoft.com/office/drawing/2014/main" id="{57CA4BAF-C0DB-4391-AF52-DDD579864D98}"/>
                </a:ext>
              </a:extLst>
            </p:cNvPr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230;p38">
              <a:extLst>
                <a:ext uri="{FF2B5EF4-FFF2-40B4-BE49-F238E27FC236}">
                  <a16:creationId xmlns:a16="http://schemas.microsoft.com/office/drawing/2014/main" id="{3EE8E48F-FD4E-44A1-A7EA-D77C03F36782}"/>
                </a:ext>
              </a:extLst>
            </p:cNvPr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231;p38">
              <a:extLst>
                <a:ext uri="{FF2B5EF4-FFF2-40B4-BE49-F238E27FC236}">
                  <a16:creationId xmlns:a16="http://schemas.microsoft.com/office/drawing/2014/main" id="{45171268-20AE-45F9-9DC3-5C81A2DF424A}"/>
                </a:ext>
              </a:extLst>
            </p:cNvPr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232;p38">
              <a:extLst>
                <a:ext uri="{FF2B5EF4-FFF2-40B4-BE49-F238E27FC236}">
                  <a16:creationId xmlns:a16="http://schemas.microsoft.com/office/drawing/2014/main" id="{05D17762-9410-4402-A6DA-216D1EE9D97F}"/>
                </a:ext>
              </a:extLst>
            </p:cNvPr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233;p38">
              <a:extLst>
                <a:ext uri="{FF2B5EF4-FFF2-40B4-BE49-F238E27FC236}">
                  <a16:creationId xmlns:a16="http://schemas.microsoft.com/office/drawing/2014/main" id="{1DF93D94-6F50-4D83-88FC-D0DA1D90780C}"/>
                </a:ext>
              </a:extLst>
            </p:cNvPr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4234;p38">
              <a:extLst>
                <a:ext uri="{FF2B5EF4-FFF2-40B4-BE49-F238E27FC236}">
                  <a16:creationId xmlns:a16="http://schemas.microsoft.com/office/drawing/2014/main" id="{FB4AA160-74C4-471B-82CC-42A57669CD28}"/>
                </a:ext>
              </a:extLst>
            </p:cNvPr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4235;p38">
              <a:extLst>
                <a:ext uri="{FF2B5EF4-FFF2-40B4-BE49-F238E27FC236}">
                  <a16:creationId xmlns:a16="http://schemas.microsoft.com/office/drawing/2014/main" id="{327D0ABF-F253-4B9B-B604-4C5E045FAAD6}"/>
                </a:ext>
              </a:extLst>
            </p:cNvPr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4236;p38">
              <a:extLst>
                <a:ext uri="{FF2B5EF4-FFF2-40B4-BE49-F238E27FC236}">
                  <a16:creationId xmlns:a16="http://schemas.microsoft.com/office/drawing/2014/main" id="{A7985BAA-F565-4D0F-8578-600A83B3AC41}"/>
                </a:ext>
              </a:extLst>
            </p:cNvPr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4237;p38">
              <a:extLst>
                <a:ext uri="{FF2B5EF4-FFF2-40B4-BE49-F238E27FC236}">
                  <a16:creationId xmlns:a16="http://schemas.microsoft.com/office/drawing/2014/main" id="{0912862C-4F46-4816-8907-77701F31F34F}"/>
                </a:ext>
              </a:extLst>
            </p:cNvPr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4238;p38">
              <a:extLst>
                <a:ext uri="{FF2B5EF4-FFF2-40B4-BE49-F238E27FC236}">
                  <a16:creationId xmlns:a16="http://schemas.microsoft.com/office/drawing/2014/main" id="{ACF4A5C9-4C79-4951-91BF-990AAC5B102B}"/>
                </a:ext>
              </a:extLst>
            </p:cNvPr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4239;p38">
              <a:extLst>
                <a:ext uri="{FF2B5EF4-FFF2-40B4-BE49-F238E27FC236}">
                  <a16:creationId xmlns:a16="http://schemas.microsoft.com/office/drawing/2014/main" id="{E3B9F8ED-41EE-4916-9159-6114D59030B3}"/>
                </a:ext>
              </a:extLst>
            </p:cNvPr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4240;p38">
              <a:extLst>
                <a:ext uri="{FF2B5EF4-FFF2-40B4-BE49-F238E27FC236}">
                  <a16:creationId xmlns:a16="http://schemas.microsoft.com/office/drawing/2014/main" id="{E677A0A6-2164-4B43-BC2C-6DA7E39C27E6}"/>
                </a:ext>
              </a:extLst>
            </p:cNvPr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4241;p38">
              <a:extLst>
                <a:ext uri="{FF2B5EF4-FFF2-40B4-BE49-F238E27FC236}">
                  <a16:creationId xmlns:a16="http://schemas.microsoft.com/office/drawing/2014/main" id="{A1094969-1003-42FD-A978-4543E7DD3CF0}"/>
                </a:ext>
              </a:extLst>
            </p:cNvPr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4242;p38">
              <a:extLst>
                <a:ext uri="{FF2B5EF4-FFF2-40B4-BE49-F238E27FC236}">
                  <a16:creationId xmlns:a16="http://schemas.microsoft.com/office/drawing/2014/main" id="{6F93BF44-DBF4-4C9D-8F13-83C05E55784D}"/>
                </a:ext>
              </a:extLst>
            </p:cNvPr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4243;p38">
              <a:extLst>
                <a:ext uri="{FF2B5EF4-FFF2-40B4-BE49-F238E27FC236}">
                  <a16:creationId xmlns:a16="http://schemas.microsoft.com/office/drawing/2014/main" id="{31E28199-7B5A-47C6-92ED-DA5AC0E4A55E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4244;p38">
              <a:extLst>
                <a:ext uri="{FF2B5EF4-FFF2-40B4-BE49-F238E27FC236}">
                  <a16:creationId xmlns:a16="http://schemas.microsoft.com/office/drawing/2014/main" id="{01CE2BE1-A7F6-4BF8-A990-C81910068130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4245;p38">
              <a:extLst>
                <a:ext uri="{FF2B5EF4-FFF2-40B4-BE49-F238E27FC236}">
                  <a16:creationId xmlns:a16="http://schemas.microsoft.com/office/drawing/2014/main" id="{D6D73001-586F-4292-8416-22643BBC13CD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4246;p38">
              <a:extLst>
                <a:ext uri="{FF2B5EF4-FFF2-40B4-BE49-F238E27FC236}">
                  <a16:creationId xmlns:a16="http://schemas.microsoft.com/office/drawing/2014/main" id="{BB617B10-2B64-47A8-8FAD-A59FBC98B886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4247;p38">
              <a:extLst>
                <a:ext uri="{FF2B5EF4-FFF2-40B4-BE49-F238E27FC236}">
                  <a16:creationId xmlns:a16="http://schemas.microsoft.com/office/drawing/2014/main" id="{05935535-E04A-4B95-B2A7-C58F1916DCEE}"/>
                </a:ext>
              </a:extLst>
            </p:cNvPr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4248;p38">
              <a:extLst>
                <a:ext uri="{FF2B5EF4-FFF2-40B4-BE49-F238E27FC236}">
                  <a16:creationId xmlns:a16="http://schemas.microsoft.com/office/drawing/2014/main" id="{EB22D149-D362-436C-821C-44EC6F2F5972}"/>
                </a:ext>
              </a:extLst>
            </p:cNvPr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4249;p38">
              <a:extLst>
                <a:ext uri="{FF2B5EF4-FFF2-40B4-BE49-F238E27FC236}">
                  <a16:creationId xmlns:a16="http://schemas.microsoft.com/office/drawing/2014/main" id="{C1C75D58-7162-4C08-9F4B-27763A824245}"/>
                </a:ext>
              </a:extLst>
            </p:cNvPr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4250;p38">
              <a:extLst>
                <a:ext uri="{FF2B5EF4-FFF2-40B4-BE49-F238E27FC236}">
                  <a16:creationId xmlns:a16="http://schemas.microsoft.com/office/drawing/2014/main" id="{EC73EB70-DADE-4A3B-BD5A-5FA80D960981}"/>
                </a:ext>
              </a:extLst>
            </p:cNvPr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4251;p38">
              <a:extLst>
                <a:ext uri="{FF2B5EF4-FFF2-40B4-BE49-F238E27FC236}">
                  <a16:creationId xmlns:a16="http://schemas.microsoft.com/office/drawing/2014/main" id="{91A5FD1C-752E-41CA-92A6-B585DA1FF038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4252;p38">
              <a:extLst>
                <a:ext uri="{FF2B5EF4-FFF2-40B4-BE49-F238E27FC236}">
                  <a16:creationId xmlns:a16="http://schemas.microsoft.com/office/drawing/2014/main" id="{FF6BCD46-B02C-459A-9503-7B8D86DAEB36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4253;p38">
              <a:extLst>
                <a:ext uri="{FF2B5EF4-FFF2-40B4-BE49-F238E27FC236}">
                  <a16:creationId xmlns:a16="http://schemas.microsoft.com/office/drawing/2014/main" id="{3A48E0EE-D1BD-4703-A324-90AC7B40AB13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4254;p38">
              <a:extLst>
                <a:ext uri="{FF2B5EF4-FFF2-40B4-BE49-F238E27FC236}">
                  <a16:creationId xmlns:a16="http://schemas.microsoft.com/office/drawing/2014/main" id="{EAA03746-5405-459F-9E75-2B1365EF1B4F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4255;p38">
              <a:extLst>
                <a:ext uri="{FF2B5EF4-FFF2-40B4-BE49-F238E27FC236}">
                  <a16:creationId xmlns:a16="http://schemas.microsoft.com/office/drawing/2014/main" id="{00164CB1-3219-4124-B471-F6DF22EA4046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177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9,871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799" y="1411308"/>
            <a:ext cx="5519615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2400" dirty="0"/>
              <a:t>Total Job Postings</a:t>
            </a:r>
            <a:endParaRPr sz="2400" dirty="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1,115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Cities</a:t>
            </a:r>
            <a:endParaRPr sz="2400" dirty="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254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Remote Jobs</a:t>
            </a:r>
            <a:endParaRPr sz="2400" dirty="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122" name="Picture 2" descr="Image result for data jobs search">
            <a:extLst>
              <a:ext uri="{FF2B5EF4-FFF2-40B4-BE49-F238E27FC236}">
                <a16:creationId xmlns:a16="http://schemas.microsoft.com/office/drawing/2014/main" id="{21D6997C-FBF3-4D87-A77A-6DB94AE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385" y="936376"/>
            <a:ext cx="5519615" cy="310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352" y="1560715"/>
            <a:ext cx="5869459" cy="2887291"/>
          </a:xfrm>
        </p:spPr>
        <p:txBody>
          <a:bodyPr/>
          <a:lstStyle/>
          <a:p>
            <a:r>
              <a:rPr lang="en-CA" dirty="0"/>
              <a:t>Project motivation</a:t>
            </a:r>
          </a:p>
          <a:p>
            <a:r>
              <a:rPr lang="en-CA" dirty="0"/>
              <a:t>ETL process</a:t>
            </a:r>
          </a:p>
          <a:p>
            <a:r>
              <a:rPr lang="en-CA" dirty="0"/>
              <a:t>Dashboard creation process</a:t>
            </a:r>
          </a:p>
          <a:p>
            <a:r>
              <a:rPr lang="en-CA" dirty="0"/>
              <a:t>Results</a:t>
            </a:r>
          </a:p>
          <a:p>
            <a:r>
              <a:rPr lang="en-CA" dirty="0"/>
              <a:t>Summary of insights</a:t>
            </a:r>
          </a:p>
          <a:p>
            <a:r>
              <a:rPr lang="en-CA" dirty="0"/>
              <a:t>Future works</a:t>
            </a:r>
          </a:p>
          <a:p>
            <a:r>
              <a:rPr lang="en-CA" dirty="0"/>
              <a:t>Q&amp;A</a:t>
            </a:r>
          </a:p>
        </p:txBody>
      </p:sp>
      <p:grpSp>
        <p:nvGrpSpPr>
          <p:cNvPr id="178" name="Google Shape;2228;p37">
            <a:extLst>
              <a:ext uri="{FF2B5EF4-FFF2-40B4-BE49-F238E27FC236}">
                <a16:creationId xmlns:a16="http://schemas.microsoft.com/office/drawing/2014/main" id="{F6238C9F-0BC1-47B0-97AD-072BC6D849F9}"/>
              </a:ext>
            </a:extLst>
          </p:cNvPr>
          <p:cNvGrpSpPr/>
          <p:nvPr/>
        </p:nvGrpSpPr>
        <p:grpSpPr>
          <a:xfrm>
            <a:off x="5114340" y="1005841"/>
            <a:ext cx="3046679" cy="2998358"/>
            <a:chOff x="2012475" y="393272"/>
            <a:chExt cx="4440240" cy="4609126"/>
          </a:xfrm>
        </p:grpSpPr>
        <p:sp>
          <p:nvSpPr>
            <p:cNvPr id="179" name="Google Shape;2229;p37">
              <a:extLst>
                <a:ext uri="{FF2B5EF4-FFF2-40B4-BE49-F238E27FC236}">
                  <a16:creationId xmlns:a16="http://schemas.microsoft.com/office/drawing/2014/main" id="{95E0599E-253A-4579-9C42-E7292D5C2721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230;p37">
              <a:extLst>
                <a:ext uri="{FF2B5EF4-FFF2-40B4-BE49-F238E27FC236}">
                  <a16:creationId xmlns:a16="http://schemas.microsoft.com/office/drawing/2014/main" id="{E0CE2170-0BBB-480F-96A5-12920318E00E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231;p37">
              <a:extLst>
                <a:ext uri="{FF2B5EF4-FFF2-40B4-BE49-F238E27FC236}">
                  <a16:creationId xmlns:a16="http://schemas.microsoft.com/office/drawing/2014/main" id="{D9C0528A-C144-4696-8B5E-B03A0092B5C8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232;p37">
              <a:extLst>
                <a:ext uri="{FF2B5EF4-FFF2-40B4-BE49-F238E27FC236}">
                  <a16:creationId xmlns:a16="http://schemas.microsoft.com/office/drawing/2014/main" id="{C7C054E2-F8BF-4412-A3E4-4F9760CFE3FA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233;p37">
              <a:extLst>
                <a:ext uri="{FF2B5EF4-FFF2-40B4-BE49-F238E27FC236}">
                  <a16:creationId xmlns:a16="http://schemas.microsoft.com/office/drawing/2014/main" id="{327857DB-2584-4005-83B2-12388CCB98D5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234;p37">
              <a:extLst>
                <a:ext uri="{FF2B5EF4-FFF2-40B4-BE49-F238E27FC236}">
                  <a16:creationId xmlns:a16="http://schemas.microsoft.com/office/drawing/2014/main" id="{88FDB8C9-2E71-4BE9-BB08-A52802A40968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235;p37">
              <a:extLst>
                <a:ext uri="{FF2B5EF4-FFF2-40B4-BE49-F238E27FC236}">
                  <a16:creationId xmlns:a16="http://schemas.microsoft.com/office/drawing/2014/main" id="{01B45DD1-E42E-447C-BDC0-C36B57194C56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236;p37">
              <a:extLst>
                <a:ext uri="{FF2B5EF4-FFF2-40B4-BE49-F238E27FC236}">
                  <a16:creationId xmlns:a16="http://schemas.microsoft.com/office/drawing/2014/main" id="{4499938B-8209-42BB-B8BB-24D80E04BD6A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237;p37">
              <a:extLst>
                <a:ext uri="{FF2B5EF4-FFF2-40B4-BE49-F238E27FC236}">
                  <a16:creationId xmlns:a16="http://schemas.microsoft.com/office/drawing/2014/main" id="{4542DDD6-E4D9-4D06-B701-393449A5A96B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238;p37">
              <a:extLst>
                <a:ext uri="{FF2B5EF4-FFF2-40B4-BE49-F238E27FC236}">
                  <a16:creationId xmlns:a16="http://schemas.microsoft.com/office/drawing/2014/main" id="{B8B2C1BB-6102-4524-BAA8-EA0CAA76E56A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239;p37">
              <a:extLst>
                <a:ext uri="{FF2B5EF4-FFF2-40B4-BE49-F238E27FC236}">
                  <a16:creationId xmlns:a16="http://schemas.microsoft.com/office/drawing/2014/main" id="{130F06A1-057B-4132-962F-8767140EBD39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240;p37">
              <a:extLst>
                <a:ext uri="{FF2B5EF4-FFF2-40B4-BE49-F238E27FC236}">
                  <a16:creationId xmlns:a16="http://schemas.microsoft.com/office/drawing/2014/main" id="{DF16AC2E-00FA-49CE-8F77-69736047E601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241;p37">
              <a:extLst>
                <a:ext uri="{FF2B5EF4-FFF2-40B4-BE49-F238E27FC236}">
                  <a16:creationId xmlns:a16="http://schemas.microsoft.com/office/drawing/2014/main" id="{1FC18396-601B-4B87-B670-53BC791CFDA3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242;p37">
              <a:extLst>
                <a:ext uri="{FF2B5EF4-FFF2-40B4-BE49-F238E27FC236}">
                  <a16:creationId xmlns:a16="http://schemas.microsoft.com/office/drawing/2014/main" id="{F48237C3-1D77-4BF6-B61C-C63EAE268958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243;p37">
              <a:extLst>
                <a:ext uri="{FF2B5EF4-FFF2-40B4-BE49-F238E27FC236}">
                  <a16:creationId xmlns:a16="http://schemas.microsoft.com/office/drawing/2014/main" id="{89E35091-A3D5-447E-A30A-4F5A8815DB4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244;p37">
              <a:extLst>
                <a:ext uri="{FF2B5EF4-FFF2-40B4-BE49-F238E27FC236}">
                  <a16:creationId xmlns:a16="http://schemas.microsoft.com/office/drawing/2014/main" id="{FB4B7C84-D1AD-48FB-B1F2-BC11030E0189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245;p37">
              <a:extLst>
                <a:ext uri="{FF2B5EF4-FFF2-40B4-BE49-F238E27FC236}">
                  <a16:creationId xmlns:a16="http://schemas.microsoft.com/office/drawing/2014/main" id="{2636C426-B3DD-4BB8-993F-6D2C5ACAC0DD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246;p37">
              <a:extLst>
                <a:ext uri="{FF2B5EF4-FFF2-40B4-BE49-F238E27FC236}">
                  <a16:creationId xmlns:a16="http://schemas.microsoft.com/office/drawing/2014/main" id="{B3F1C715-17BC-4608-AABA-11B9F68D8C45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247;p37">
              <a:extLst>
                <a:ext uri="{FF2B5EF4-FFF2-40B4-BE49-F238E27FC236}">
                  <a16:creationId xmlns:a16="http://schemas.microsoft.com/office/drawing/2014/main" id="{0B858C9A-DEAE-47D1-BBFC-FCAD65EE2757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248;p37">
              <a:extLst>
                <a:ext uri="{FF2B5EF4-FFF2-40B4-BE49-F238E27FC236}">
                  <a16:creationId xmlns:a16="http://schemas.microsoft.com/office/drawing/2014/main" id="{8287CBF5-5DA7-4599-9C69-7D2FFB3A4939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249;p37">
              <a:extLst>
                <a:ext uri="{FF2B5EF4-FFF2-40B4-BE49-F238E27FC236}">
                  <a16:creationId xmlns:a16="http://schemas.microsoft.com/office/drawing/2014/main" id="{20C03030-289B-446E-96BF-4467556B8172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250;p37">
              <a:extLst>
                <a:ext uri="{FF2B5EF4-FFF2-40B4-BE49-F238E27FC236}">
                  <a16:creationId xmlns:a16="http://schemas.microsoft.com/office/drawing/2014/main" id="{8F10C4BF-F75A-4434-8727-8E0CC00AB47A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251;p37">
              <a:extLst>
                <a:ext uri="{FF2B5EF4-FFF2-40B4-BE49-F238E27FC236}">
                  <a16:creationId xmlns:a16="http://schemas.microsoft.com/office/drawing/2014/main" id="{8526DF76-C360-4A2C-958F-93E3613F8B2B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252;p37">
              <a:extLst>
                <a:ext uri="{FF2B5EF4-FFF2-40B4-BE49-F238E27FC236}">
                  <a16:creationId xmlns:a16="http://schemas.microsoft.com/office/drawing/2014/main" id="{06650EC1-2A5D-4728-9D63-BB342AC90704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253;p37">
              <a:extLst>
                <a:ext uri="{FF2B5EF4-FFF2-40B4-BE49-F238E27FC236}">
                  <a16:creationId xmlns:a16="http://schemas.microsoft.com/office/drawing/2014/main" id="{3387EC3D-E725-46EF-B28F-04A5E311EB25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254;p37">
              <a:extLst>
                <a:ext uri="{FF2B5EF4-FFF2-40B4-BE49-F238E27FC236}">
                  <a16:creationId xmlns:a16="http://schemas.microsoft.com/office/drawing/2014/main" id="{78EE6749-8435-410C-BC4A-F560C4EB7639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255;p37">
              <a:extLst>
                <a:ext uri="{FF2B5EF4-FFF2-40B4-BE49-F238E27FC236}">
                  <a16:creationId xmlns:a16="http://schemas.microsoft.com/office/drawing/2014/main" id="{D02580C8-3E8D-4794-A433-23E43E7AE815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256;p37">
              <a:extLst>
                <a:ext uri="{FF2B5EF4-FFF2-40B4-BE49-F238E27FC236}">
                  <a16:creationId xmlns:a16="http://schemas.microsoft.com/office/drawing/2014/main" id="{BA665A66-247A-4F03-96E4-FB500DD03C25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257;p37">
              <a:extLst>
                <a:ext uri="{FF2B5EF4-FFF2-40B4-BE49-F238E27FC236}">
                  <a16:creationId xmlns:a16="http://schemas.microsoft.com/office/drawing/2014/main" id="{F5D663AE-9BB0-4C4D-A658-4664938C9961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258;p37">
              <a:extLst>
                <a:ext uri="{FF2B5EF4-FFF2-40B4-BE49-F238E27FC236}">
                  <a16:creationId xmlns:a16="http://schemas.microsoft.com/office/drawing/2014/main" id="{CA1443B6-8FEC-4538-9453-50578DA7D3FF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259;p37">
              <a:extLst>
                <a:ext uri="{FF2B5EF4-FFF2-40B4-BE49-F238E27FC236}">
                  <a16:creationId xmlns:a16="http://schemas.microsoft.com/office/drawing/2014/main" id="{B424386E-38BA-47D3-B449-F0B4AE60C1F9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260;p37">
              <a:extLst>
                <a:ext uri="{FF2B5EF4-FFF2-40B4-BE49-F238E27FC236}">
                  <a16:creationId xmlns:a16="http://schemas.microsoft.com/office/drawing/2014/main" id="{588F63C9-0907-40E5-BC94-EC3577A69CA5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261;p37">
              <a:extLst>
                <a:ext uri="{FF2B5EF4-FFF2-40B4-BE49-F238E27FC236}">
                  <a16:creationId xmlns:a16="http://schemas.microsoft.com/office/drawing/2014/main" id="{CF91D418-E405-4D2C-B422-EDE90BD1D0A1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262;p37">
              <a:extLst>
                <a:ext uri="{FF2B5EF4-FFF2-40B4-BE49-F238E27FC236}">
                  <a16:creationId xmlns:a16="http://schemas.microsoft.com/office/drawing/2014/main" id="{2453CE5A-415A-4FA8-87A9-9302E2C0CD35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263;p37">
              <a:extLst>
                <a:ext uri="{FF2B5EF4-FFF2-40B4-BE49-F238E27FC236}">
                  <a16:creationId xmlns:a16="http://schemas.microsoft.com/office/drawing/2014/main" id="{9293621D-625E-4ECF-B219-049385CEE250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264;p37">
              <a:extLst>
                <a:ext uri="{FF2B5EF4-FFF2-40B4-BE49-F238E27FC236}">
                  <a16:creationId xmlns:a16="http://schemas.microsoft.com/office/drawing/2014/main" id="{24FD63DD-FABE-418B-ACE7-6F7DC655298A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265;p37">
              <a:extLst>
                <a:ext uri="{FF2B5EF4-FFF2-40B4-BE49-F238E27FC236}">
                  <a16:creationId xmlns:a16="http://schemas.microsoft.com/office/drawing/2014/main" id="{303A668E-47E8-46E2-9702-FC7AB42B91C7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266;p37">
              <a:extLst>
                <a:ext uri="{FF2B5EF4-FFF2-40B4-BE49-F238E27FC236}">
                  <a16:creationId xmlns:a16="http://schemas.microsoft.com/office/drawing/2014/main" id="{5DBAB428-362E-4732-BC00-A5FAB8363979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267;p37">
              <a:extLst>
                <a:ext uri="{FF2B5EF4-FFF2-40B4-BE49-F238E27FC236}">
                  <a16:creationId xmlns:a16="http://schemas.microsoft.com/office/drawing/2014/main" id="{4D6CB6F3-373D-49AC-A3AF-1F971E6FAED4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268;p37">
              <a:extLst>
                <a:ext uri="{FF2B5EF4-FFF2-40B4-BE49-F238E27FC236}">
                  <a16:creationId xmlns:a16="http://schemas.microsoft.com/office/drawing/2014/main" id="{070666BB-48D5-444E-BADA-98964B2427A6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269;p37">
              <a:extLst>
                <a:ext uri="{FF2B5EF4-FFF2-40B4-BE49-F238E27FC236}">
                  <a16:creationId xmlns:a16="http://schemas.microsoft.com/office/drawing/2014/main" id="{8905EA61-3C89-407D-878E-FAFB94EFF454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70;p37">
              <a:extLst>
                <a:ext uri="{FF2B5EF4-FFF2-40B4-BE49-F238E27FC236}">
                  <a16:creationId xmlns:a16="http://schemas.microsoft.com/office/drawing/2014/main" id="{50A26BAD-D899-4FBA-AF21-A3CEB3F996FB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71;p37">
              <a:extLst>
                <a:ext uri="{FF2B5EF4-FFF2-40B4-BE49-F238E27FC236}">
                  <a16:creationId xmlns:a16="http://schemas.microsoft.com/office/drawing/2014/main" id="{2C9A6D2B-9E08-44D2-8425-96E80DF2C817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72;p37">
              <a:extLst>
                <a:ext uri="{FF2B5EF4-FFF2-40B4-BE49-F238E27FC236}">
                  <a16:creationId xmlns:a16="http://schemas.microsoft.com/office/drawing/2014/main" id="{4280FC99-B472-4F00-9498-F939D5C04F5D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73;p37">
              <a:extLst>
                <a:ext uri="{FF2B5EF4-FFF2-40B4-BE49-F238E27FC236}">
                  <a16:creationId xmlns:a16="http://schemas.microsoft.com/office/drawing/2014/main" id="{F629EC03-0977-467B-8A13-3284DFC394AA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74;p37">
              <a:extLst>
                <a:ext uri="{FF2B5EF4-FFF2-40B4-BE49-F238E27FC236}">
                  <a16:creationId xmlns:a16="http://schemas.microsoft.com/office/drawing/2014/main" id="{548710E1-66C1-4197-8298-5920AF2C8B6E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75;p37">
              <a:extLst>
                <a:ext uri="{FF2B5EF4-FFF2-40B4-BE49-F238E27FC236}">
                  <a16:creationId xmlns:a16="http://schemas.microsoft.com/office/drawing/2014/main" id="{05628C95-1097-4940-AC23-FEE2BEF94CD7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76;p37">
              <a:extLst>
                <a:ext uri="{FF2B5EF4-FFF2-40B4-BE49-F238E27FC236}">
                  <a16:creationId xmlns:a16="http://schemas.microsoft.com/office/drawing/2014/main" id="{51C68658-928F-42BC-97ED-531EFA5E6109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7;p37">
              <a:extLst>
                <a:ext uri="{FF2B5EF4-FFF2-40B4-BE49-F238E27FC236}">
                  <a16:creationId xmlns:a16="http://schemas.microsoft.com/office/drawing/2014/main" id="{5B74E4ED-E8A6-41E1-A4F0-ED7EB3ECC2F6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78;p37">
              <a:extLst>
                <a:ext uri="{FF2B5EF4-FFF2-40B4-BE49-F238E27FC236}">
                  <a16:creationId xmlns:a16="http://schemas.microsoft.com/office/drawing/2014/main" id="{B4756959-7FBC-4192-BC96-0CF7A35EE0F9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79;p37">
              <a:extLst>
                <a:ext uri="{FF2B5EF4-FFF2-40B4-BE49-F238E27FC236}">
                  <a16:creationId xmlns:a16="http://schemas.microsoft.com/office/drawing/2014/main" id="{00F4619C-D80B-4ACD-A14A-D87AD62C1382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280;p37">
              <a:extLst>
                <a:ext uri="{FF2B5EF4-FFF2-40B4-BE49-F238E27FC236}">
                  <a16:creationId xmlns:a16="http://schemas.microsoft.com/office/drawing/2014/main" id="{A44FF415-73C7-4EFE-9AE7-DF80E515C965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281;p37">
              <a:extLst>
                <a:ext uri="{FF2B5EF4-FFF2-40B4-BE49-F238E27FC236}">
                  <a16:creationId xmlns:a16="http://schemas.microsoft.com/office/drawing/2014/main" id="{E8E5FE8B-E190-4D3D-8BCA-3340C9CB625C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282;p37">
              <a:extLst>
                <a:ext uri="{FF2B5EF4-FFF2-40B4-BE49-F238E27FC236}">
                  <a16:creationId xmlns:a16="http://schemas.microsoft.com/office/drawing/2014/main" id="{C1E1BBBF-9CDF-4FC4-81B4-735949BCBCF3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283;p37">
              <a:extLst>
                <a:ext uri="{FF2B5EF4-FFF2-40B4-BE49-F238E27FC236}">
                  <a16:creationId xmlns:a16="http://schemas.microsoft.com/office/drawing/2014/main" id="{FEC1E290-DEFC-4AFE-8587-CEF364AFC7AB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284;p37">
              <a:extLst>
                <a:ext uri="{FF2B5EF4-FFF2-40B4-BE49-F238E27FC236}">
                  <a16:creationId xmlns:a16="http://schemas.microsoft.com/office/drawing/2014/main" id="{C4F6B86C-6E9F-458C-957C-F04D18E04F3B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285;p37">
              <a:extLst>
                <a:ext uri="{FF2B5EF4-FFF2-40B4-BE49-F238E27FC236}">
                  <a16:creationId xmlns:a16="http://schemas.microsoft.com/office/drawing/2014/main" id="{76C46C8C-5720-47CA-99EC-DFD5CA434CEB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286;p37">
              <a:extLst>
                <a:ext uri="{FF2B5EF4-FFF2-40B4-BE49-F238E27FC236}">
                  <a16:creationId xmlns:a16="http://schemas.microsoft.com/office/drawing/2014/main" id="{31CCE54F-6993-4983-B132-B067C1427A09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287;p37">
              <a:extLst>
                <a:ext uri="{FF2B5EF4-FFF2-40B4-BE49-F238E27FC236}">
                  <a16:creationId xmlns:a16="http://schemas.microsoft.com/office/drawing/2014/main" id="{3B07F874-8F64-418B-9267-8CFBE4BAE58C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288;p37">
              <a:extLst>
                <a:ext uri="{FF2B5EF4-FFF2-40B4-BE49-F238E27FC236}">
                  <a16:creationId xmlns:a16="http://schemas.microsoft.com/office/drawing/2014/main" id="{4B43EA7D-AA15-422E-872F-A331CCD23A88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289;p37">
              <a:extLst>
                <a:ext uri="{FF2B5EF4-FFF2-40B4-BE49-F238E27FC236}">
                  <a16:creationId xmlns:a16="http://schemas.microsoft.com/office/drawing/2014/main" id="{A8E8DE7F-F613-4FE7-9C88-48517D9BA93D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290;p37">
              <a:extLst>
                <a:ext uri="{FF2B5EF4-FFF2-40B4-BE49-F238E27FC236}">
                  <a16:creationId xmlns:a16="http://schemas.microsoft.com/office/drawing/2014/main" id="{4671CF25-7269-4C4F-B8C1-CF042FF5BB2C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291;p37">
              <a:extLst>
                <a:ext uri="{FF2B5EF4-FFF2-40B4-BE49-F238E27FC236}">
                  <a16:creationId xmlns:a16="http://schemas.microsoft.com/office/drawing/2014/main" id="{F1F7F509-5177-446A-BB38-2389B6E17E4D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292;p37">
              <a:extLst>
                <a:ext uri="{FF2B5EF4-FFF2-40B4-BE49-F238E27FC236}">
                  <a16:creationId xmlns:a16="http://schemas.microsoft.com/office/drawing/2014/main" id="{B1924B38-E7FD-4096-BD30-AD9AA41392A0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293;p37">
              <a:extLst>
                <a:ext uri="{FF2B5EF4-FFF2-40B4-BE49-F238E27FC236}">
                  <a16:creationId xmlns:a16="http://schemas.microsoft.com/office/drawing/2014/main" id="{2C6713F0-0634-40D7-84E9-C763F056C309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294;p37">
              <a:extLst>
                <a:ext uri="{FF2B5EF4-FFF2-40B4-BE49-F238E27FC236}">
                  <a16:creationId xmlns:a16="http://schemas.microsoft.com/office/drawing/2014/main" id="{48ACFB4E-E05B-4631-B48E-2A9A7547B540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295;p37">
              <a:extLst>
                <a:ext uri="{FF2B5EF4-FFF2-40B4-BE49-F238E27FC236}">
                  <a16:creationId xmlns:a16="http://schemas.microsoft.com/office/drawing/2014/main" id="{0E66B0A8-0284-4D1B-9DE4-8592C8CEC53C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296;p37">
              <a:extLst>
                <a:ext uri="{FF2B5EF4-FFF2-40B4-BE49-F238E27FC236}">
                  <a16:creationId xmlns:a16="http://schemas.microsoft.com/office/drawing/2014/main" id="{7D6A70BF-7E47-43BC-88C3-DBF00CA38395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297;p37">
              <a:extLst>
                <a:ext uri="{FF2B5EF4-FFF2-40B4-BE49-F238E27FC236}">
                  <a16:creationId xmlns:a16="http://schemas.microsoft.com/office/drawing/2014/main" id="{92DBE9C2-A51B-4B80-81F8-0DFEEE2970C0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298;p37">
              <a:extLst>
                <a:ext uri="{FF2B5EF4-FFF2-40B4-BE49-F238E27FC236}">
                  <a16:creationId xmlns:a16="http://schemas.microsoft.com/office/drawing/2014/main" id="{BA633E49-E305-4AE0-B639-21148DF6EA81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299;p37">
              <a:extLst>
                <a:ext uri="{FF2B5EF4-FFF2-40B4-BE49-F238E27FC236}">
                  <a16:creationId xmlns:a16="http://schemas.microsoft.com/office/drawing/2014/main" id="{E4B0C544-AA12-40FA-817E-955218A0A1F9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300;p37">
              <a:extLst>
                <a:ext uri="{FF2B5EF4-FFF2-40B4-BE49-F238E27FC236}">
                  <a16:creationId xmlns:a16="http://schemas.microsoft.com/office/drawing/2014/main" id="{D2F23EAF-6FFE-4891-B2BE-24F6F4B6E0B9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301;p37">
              <a:extLst>
                <a:ext uri="{FF2B5EF4-FFF2-40B4-BE49-F238E27FC236}">
                  <a16:creationId xmlns:a16="http://schemas.microsoft.com/office/drawing/2014/main" id="{953CDF42-F308-4FB5-9F9E-D9A1EFB0D5C0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302;p37">
              <a:extLst>
                <a:ext uri="{FF2B5EF4-FFF2-40B4-BE49-F238E27FC236}">
                  <a16:creationId xmlns:a16="http://schemas.microsoft.com/office/drawing/2014/main" id="{DBBD06E6-D9B7-4241-A043-F4E7544A67DC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303;p37">
              <a:extLst>
                <a:ext uri="{FF2B5EF4-FFF2-40B4-BE49-F238E27FC236}">
                  <a16:creationId xmlns:a16="http://schemas.microsoft.com/office/drawing/2014/main" id="{684CA3D8-6888-41A3-8A83-91EE1913186B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304;p37">
              <a:extLst>
                <a:ext uri="{FF2B5EF4-FFF2-40B4-BE49-F238E27FC236}">
                  <a16:creationId xmlns:a16="http://schemas.microsoft.com/office/drawing/2014/main" id="{7FD7A487-0098-49DE-A651-33E73C2C0368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305;p37">
              <a:extLst>
                <a:ext uri="{FF2B5EF4-FFF2-40B4-BE49-F238E27FC236}">
                  <a16:creationId xmlns:a16="http://schemas.microsoft.com/office/drawing/2014/main" id="{9B7D2DCD-7A0E-4508-B098-69CF5C4FDCD3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306;p37">
              <a:extLst>
                <a:ext uri="{FF2B5EF4-FFF2-40B4-BE49-F238E27FC236}">
                  <a16:creationId xmlns:a16="http://schemas.microsoft.com/office/drawing/2014/main" id="{79454365-3087-4978-9D4E-A4D2DF738E0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307;p37">
              <a:extLst>
                <a:ext uri="{FF2B5EF4-FFF2-40B4-BE49-F238E27FC236}">
                  <a16:creationId xmlns:a16="http://schemas.microsoft.com/office/drawing/2014/main" id="{5EBA130F-0E3B-412E-99C3-E9827344B905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308;p37">
              <a:extLst>
                <a:ext uri="{FF2B5EF4-FFF2-40B4-BE49-F238E27FC236}">
                  <a16:creationId xmlns:a16="http://schemas.microsoft.com/office/drawing/2014/main" id="{3DE5E513-6600-44AC-A7B2-B322CE60CA5C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309;p37">
              <a:extLst>
                <a:ext uri="{FF2B5EF4-FFF2-40B4-BE49-F238E27FC236}">
                  <a16:creationId xmlns:a16="http://schemas.microsoft.com/office/drawing/2014/main" id="{94C843C8-92C6-4855-ABBC-8B554615FD61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310;p37">
              <a:extLst>
                <a:ext uri="{FF2B5EF4-FFF2-40B4-BE49-F238E27FC236}">
                  <a16:creationId xmlns:a16="http://schemas.microsoft.com/office/drawing/2014/main" id="{D6A23002-E419-496E-91C0-A73BCAB91735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311;p37">
              <a:extLst>
                <a:ext uri="{FF2B5EF4-FFF2-40B4-BE49-F238E27FC236}">
                  <a16:creationId xmlns:a16="http://schemas.microsoft.com/office/drawing/2014/main" id="{6A8738E1-403D-4B35-B454-3B32F9AFC48F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312;p37">
              <a:extLst>
                <a:ext uri="{FF2B5EF4-FFF2-40B4-BE49-F238E27FC236}">
                  <a16:creationId xmlns:a16="http://schemas.microsoft.com/office/drawing/2014/main" id="{7DF2DDD1-A834-4C0C-8ECF-85035012CB76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313;p37">
              <a:extLst>
                <a:ext uri="{FF2B5EF4-FFF2-40B4-BE49-F238E27FC236}">
                  <a16:creationId xmlns:a16="http://schemas.microsoft.com/office/drawing/2014/main" id="{71CDE15B-9F6D-44E3-81E7-834C0569C1AE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314;p37">
              <a:extLst>
                <a:ext uri="{FF2B5EF4-FFF2-40B4-BE49-F238E27FC236}">
                  <a16:creationId xmlns:a16="http://schemas.microsoft.com/office/drawing/2014/main" id="{2D75B5E5-E1C7-47E0-AEB0-83D34B277E35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315;p37">
              <a:extLst>
                <a:ext uri="{FF2B5EF4-FFF2-40B4-BE49-F238E27FC236}">
                  <a16:creationId xmlns:a16="http://schemas.microsoft.com/office/drawing/2014/main" id="{3D36EABF-56A2-4309-9180-8115A3E79894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316;p37">
              <a:extLst>
                <a:ext uri="{FF2B5EF4-FFF2-40B4-BE49-F238E27FC236}">
                  <a16:creationId xmlns:a16="http://schemas.microsoft.com/office/drawing/2014/main" id="{64B4520B-EE65-46D7-8A4E-9E30F27CBD66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317;p37">
              <a:extLst>
                <a:ext uri="{FF2B5EF4-FFF2-40B4-BE49-F238E27FC236}">
                  <a16:creationId xmlns:a16="http://schemas.microsoft.com/office/drawing/2014/main" id="{8C0C3064-7306-41C2-9ADE-C3B87D5EC694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318;p37">
              <a:extLst>
                <a:ext uri="{FF2B5EF4-FFF2-40B4-BE49-F238E27FC236}">
                  <a16:creationId xmlns:a16="http://schemas.microsoft.com/office/drawing/2014/main" id="{7F499E69-CE28-45FB-84BC-DE8F86D825B6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319;p37">
              <a:extLst>
                <a:ext uri="{FF2B5EF4-FFF2-40B4-BE49-F238E27FC236}">
                  <a16:creationId xmlns:a16="http://schemas.microsoft.com/office/drawing/2014/main" id="{EE064026-A00D-475B-9FF5-E0D76B436EAB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320;p37">
              <a:extLst>
                <a:ext uri="{FF2B5EF4-FFF2-40B4-BE49-F238E27FC236}">
                  <a16:creationId xmlns:a16="http://schemas.microsoft.com/office/drawing/2014/main" id="{A046FB0E-6C3A-4AE0-957C-3421DA084D09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321;p37">
              <a:extLst>
                <a:ext uri="{FF2B5EF4-FFF2-40B4-BE49-F238E27FC236}">
                  <a16:creationId xmlns:a16="http://schemas.microsoft.com/office/drawing/2014/main" id="{3BC4CF29-1992-4279-B2BE-FB0433425DFA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187938"/>
            <a:ext cx="8405446" cy="34868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/>
              <a:t>CA focused results</a:t>
            </a:r>
            <a:endParaRPr u="sng" dirty="0"/>
          </a:p>
          <a:p>
            <a:pPr marL="285750" indent="-285750"/>
            <a:r>
              <a:rPr lang="en" dirty="0"/>
              <a:t>Many data jobs are in ON, followed by BC, some Remote Jobs</a:t>
            </a:r>
          </a:p>
          <a:p>
            <a:pPr marL="742950" lvl="1" indent="-285750"/>
            <a:r>
              <a:rPr lang="en" dirty="0"/>
              <a:t>In ON: majority of jobs are in and surrounding Toronto</a:t>
            </a:r>
          </a:p>
          <a:p>
            <a:pPr marL="1200150" lvl="2" indent="-285750"/>
            <a:r>
              <a:rPr lang="en" dirty="0"/>
              <a:t>Data Analyst &gt;&gt; Data Engineer &gt;&gt; Data Scientist &gt;&gt; Machine Learning</a:t>
            </a:r>
          </a:p>
          <a:p>
            <a:pPr marL="742950" lvl="1" indent="-285750"/>
            <a:r>
              <a:rPr lang="en" dirty="0"/>
              <a:t>In BC: majority of jobs are in Vancouver </a:t>
            </a:r>
          </a:p>
          <a:p>
            <a:pPr marL="1200150" lvl="2" indent="-285750"/>
            <a:r>
              <a:rPr lang="en" dirty="0"/>
              <a:t>Data Engineer &gt;&gt; Data Analyst &gt;&gt; Data Scientist &gt;&gt; Machine Learning</a:t>
            </a:r>
          </a:p>
          <a:p>
            <a:pPr marL="285750" indent="-285750"/>
            <a:r>
              <a:rPr lang="en" dirty="0"/>
              <a:t>Most survey responders reported either “Don’t know” or “Somewhat easy” to take leaves</a:t>
            </a:r>
          </a:p>
          <a:p>
            <a:pPr marL="285750" indent="-285750"/>
            <a:r>
              <a:rPr lang="en" dirty="0"/>
              <a:t>20% have wellness program at work</a:t>
            </a:r>
          </a:p>
          <a:p>
            <a:pPr marL="285750" indent="-285750"/>
            <a:r>
              <a:rPr lang="en" dirty="0"/>
              <a:t>40% have work benefits</a:t>
            </a:r>
          </a:p>
          <a:p>
            <a:pPr marL="457200" lvl="1" indent="0">
              <a:buNone/>
            </a:pPr>
            <a:endParaRPr lang="en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C8A79-1ABF-48D1-B433-C45EB7DAE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10" y="105050"/>
            <a:ext cx="2496130" cy="1717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0273D-9E4E-4F1C-A654-CDB3D746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751" y="3614213"/>
            <a:ext cx="2496130" cy="109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641AC0-873E-4784-A899-D6738A5C9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927" y="3614213"/>
            <a:ext cx="983384" cy="13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7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AEEB3-9148-4794-945C-8CB50C0FB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46" y="241788"/>
            <a:ext cx="8292123" cy="46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94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CBD08-C1F2-483F-B056-122E74ED4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0" y="143543"/>
            <a:ext cx="8503595" cy="4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5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Google Shape;1700;p28">
            <a:extLst>
              <a:ext uri="{FF2B5EF4-FFF2-40B4-BE49-F238E27FC236}">
                <a16:creationId xmlns:a16="http://schemas.microsoft.com/office/drawing/2014/main" id="{9537626E-26FA-4C27-97A0-B0735C4B5F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649346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Repositories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36DA-5D42-475F-9E23-488BC36ECBA9}"/>
              </a:ext>
            </a:extLst>
          </p:cNvPr>
          <p:cNvSpPr txBox="1"/>
          <p:nvPr/>
        </p:nvSpPr>
        <p:spPr>
          <a:xfrm>
            <a:off x="457199" y="1429971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1. ETL: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5890-35E4-444C-82C4-ECD96E14397C}"/>
              </a:ext>
            </a:extLst>
          </p:cNvPr>
          <p:cNvSpPr txBox="1"/>
          <p:nvPr/>
        </p:nvSpPr>
        <p:spPr>
          <a:xfrm>
            <a:off x="875489" y="1737748"/>
            <a:ext cx="7918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Source code : </a:t>
            </a:r>
            <a:r>
              <a:rPr lang="en-US" sz="1400" dirty="0" err="1">
                <a:hlinkClick r:id="rId3"/>
              </a:rPr>
              <a:t>angmay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DataJobMarket</a:t>
            </a:r>
            <a:r>
              <a:rPr lang="en-US" sz="1400" dirty="0">
                <a:hlinkClick r:id="rId3"/>
              </a:rPr>
              <a:t>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notebook will perform following tasks:</a:t>
            </a:r>
          </a:p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9B805-56F9-46D3-B6F8-E8842D608FC7}"/>
              </a:ext>
            </a:extLst>
          </p:cNvPr>
          <p:cNvSpPr txBox="1"/>
          <p:nvPr/>
        </p:nvSpPr>
        <p:spPr>
          <a:xfrm>
            <a:off x="1562910" y="2194622"/>
            <a:ext cx="48573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Web Scrape data from Indeed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Perform data transformation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Load data onto either PostgreSQL or </a:t>
            </a:r>
            <a:r>
              <a:rPr lang="en-CA" dirty="0" err="1">
                <a:sym typeface="Wingdings" panose="05000000000000000000" pitchFamily="2" charset="2"/>
              </a:rPr>
              <a:t>ElephantSQL</a:t>
            </a:r>
            <a:r>
              <a:rPr lang="en-CA" dirty="0">
                <a:sym typeface="Wingdings" panose="05000000000000000000" pitchFamily="2" charset="2"/>
              </a:rPr>
              <a:t> </a:t>
            </a:r>
          </a:p>
          <a:p>
            <a:r>
              <a:rPr lang="en-CA" dirty="0">
                <a:sym typeface="Wingdings" panose="05000000000000000000" pitchFamily="2" charset="2"/>
              </a:rPr>
              <a:t>      </a:t>
            </a:r>
          </a:p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75AE7-223D-4AE5-AFD8-EE8689B2E3F0}"/>
              </a:ext>
            </a:extLst>
          </p:cNvPr>
          <p:cNvSpPr txBox="1"/>
          <p:nvPr/>
        </p:nvSpPr>
        <p:spPr>
          <a:xfrm>
            <a:off x="457199" y="3093540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2. Dashboard Creation: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3E668-FEAE-4C59-9B67-D7450C632178}"/>
              </a:ext>
            </a:extLst>
          </p:cNvPr>
          <p:cNvSpPr txBox="1"/>
          <p:nvPr/>
        </p:nvSpPr>
        <p:spPr>
          <a:xfrm>
            <a:off x="875488" y="3440761"/>
            <a:ext cx="7918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Source code: </a:t>
            </a:r>
            <a:r>
              <a:rPr lang="en-CA" dirty="0" err="1">
                <a:hlinkClick r:id="rId4"/>
              </a:rPr>
              <a:t>Navyhoang</a:t>
            </a:r>
            <a:r>
              <a:rPr lang="en-CA" dirty="0">
                <a:hlinkClick r:id="rId4"/>
              </a:rPr>
              <a:t>/Project2-DataJobs-App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will perform the following tasks: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07FDD-DCF1-4820-9E90-C327CD957920}"/>
              </a:ext>
            </a:extLst>
          </p:cNvPr>
          <p:cNvSpPr txBox="1"/>
          <p:nvPr/>
        </p:nvSpPr>
        <p:spPr>
          <a:xfrm>
            <a:off x="1562910" y="3937416"/>
            <a:ext cx="4857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Query new data from databases above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Deploy the app with new data accordingly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>
              <a:sym typeface="Wingdings" panose="05000000000000000000" pitchFamily="2" charset="2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7203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0" name="Google Shape;3908;p38">
            <a:extLst>
              <a:ext uri="{FF2B5EF4-FFF2-40B4-BE49-F238E27FC236}">
                <a16:creationId xmlns:a16="http://schemas.microsoft.com/office/drawing/2014/main" id="{67EC209F-018F-4D74-A6B5-FEE3D53C039D}"/>
              </a:ext>
            </a:extLst>
          </p:cNvPr>
          <p:cNvGrpSpPr/>
          <p:nvPr/>
        </p:nvGrpSpPr>
        <p:grpSpPr>
          <a:xfrm>
            <a:off x="5664939" y="825443"/>
            <a:ext cx="2933954" cy="3215946"/>
            <a:chOff x="2183550" y="65875"/>
            <a:chExt cx="4483981" cy="4807045"/>
          </a:xfrm>
        </p:grpSpPr>
        <p:sp>
          <p:nvSpPr>
            <p:cNvPr id="111" name="Google Shape;3909;p38">
              <a:extLst>
                <a:ext uri="{FF2B5EF4-FFF2-40B4-BE49-F238E27FC236}">
                  <a16:creationId xmlns:a16="http://schemas.microsoft.com/office/drawing/2014/main" id="{B5D1DBCE-BF55-4D81-8881-4EEDDF4C3CBE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3910;p38">
              <a:extLst>
                <a:ext uri="{FF2B5EF4-FFF2-40B4-BE49-F238E27FC236}">
                  <a16:creationId xmlns:a16="http://schemas.microsoft.com/office/drawing/2014/main" id="{BE0C582C-F1A2-4F20-8E47-0ED2FDCCF791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3911;p38">
              <a:extLst>
                <a:ext uri="{FF2B5EF4-FFF2-40B4-BE49-F238E27FC236}">
                  <a16:creationId xmlns:a16="http://schemas.microsoft.com/office/drawing/2014/main" id="{78DAF5CE-41B3-4670-A202-2D2455514504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3912;p38">
              <a:extLst>
                <a:ext uri="{FF2B5EF4-FFF2-40B4-BE49-F238E27FC236}">
                  <a16:creationId xmlns:a16="http://schemas.microsoft.com/office/drawing/2014/main" id="{C8F69221-C316-4A99-9025-D5AF15029E6B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3913;p38">
              <a:extLst>
                <a:ext uri="{FF2B5EF4-FFF2-40B4-BE49-F238E27FC236}">
                  <a16:creationId xmlns:a16="http://schemas.microsoft.com/office/drawing/2014/main" id="{F8BA1577-D81C-4C40-8A4B-C08E95D6E202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3914;p38">
              <a:extLst>
                <a:ext uri="{FF2B5EF4-FFF2-40B4-BE49-F238E27FC236}">
                  <a16:creationId xmlns:a16="http://schemas.microsoft.com/office/drawing/2014/main" id="{7BC76217-686E-4034-A81B-05FD13230040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3915;p38">
              <a:extLst>
                <a:ext uri="{FF2B5EF4-FFF2-40B4-BE49-F238E27FC236}">
                  <a16:creationId xmlns:a16="http://schemas.microsoft.com/office/drawing/2014/main" id="{3328C8CC-890A-495F-AF05-5226FF749F7B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3916;p38">
              <a:extLst>
                <a:ext uri="{FF2B5EF4-FFF2-40B4-BE49-F238E27FC236}">
                  <a16:creationId xmlns:a16="http://schemas.microsoft.com/office/drawing/2014/main" id="{1BB77513-CD31-4BB6-997B-52F925D31F69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3917;p38">
              <a:extLst>
                <a:ext uri="{FF2B5EF4-FFF2-40B4-BE49-F238E27FC236}">
                  <a16:creationId xmlns:a16="http://schemas.microsoft.com/office/drawing/2014/main" id="{1B08411E-097A-4CE7-B8B8-E1FDD3652064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3918;p38">
              <a:extLst>
                <a:ext uri="{FF2B5EF4-FFF2-40B4-BE49-F238E27FC236}">
                  <a16:creationId xmlns:a16="http://schemas.microsoft.com/office/drawing/2014/main" id="{012BB929-ACA3-45F1-91E0-917E2B961673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3919;p38">
              <a:extLst>
                <a:ext uri="{FF2B5EF4-FFF2-40B4-BE49-F238E27FC236}">
                  <a16:creationId xmlns:a16="http://schemas.microsoft.com/office/drawing/2014/main" id="{01D9E0C1-6BDE-49A3-B73F-A0DAB79A6A6A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3920;p38">
              <a:extLst>
                <a:ext uri="{FF2B5EF4-FFF2-40B4-BE49-F238E27FC236}">
                  <a16:creationId xmlns:a16="http://schemas.microsoft.com/office/drawing/2014/main" id="{5F98D8AF-9243-4E0D-9539-72AB456D1CED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3921;p38">
              <a:extLst>
                <a:ext uri="{FF2B5EF4-FFF2-40B4-BE49-F238E27FC236}">
                  <a16:creationId xmlns:a16="http://schemas.microsoft.com/office/drawing/2014/main" id="{D072C70A-381B-4CFC-8B61-95D206FEFF32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3922;p38">
              <a:extLst>
                <a:ext uri="{FF2B5EF4-FFF2-40B4-BE49-F238E27FC236}">
                  <a16:creationId xmlns:a16="http://schemas.microsoft.com/office/drawing/2014/main" id="{D70D0BE7-915A-4622-AD4F-1996915C405A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3923;p38">
              <a:extLst>
                <a:ext uri="{FF2B5EF4-FFF2-40B4-BE49-F238E27FC236}">
                  <a16:creationId xmlns:a16="http://schemas.microsoft.com/office/drawing/2014/main" id="{14A42E3C-9AFE-4333-8F54-47FFE978AF49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3924;p38">
              <a:extLst>
                <a:ext uri="{FF2B5EF4-FFF2-40B4-BE49-F238E27FC236}">
                  <a16:creationId xmlns:a16="http://schemas.microsoft.com/office/drawing/2014/main" id="{D0C6C0D0-C281-4EAD-9057-E05C199BD0D7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3925;p38">
              <a:extLst>
                <a:ext uri="{FF2B5EF4-FFF2-40B4-BE49-F238E27FC236}">
                  <a16:creationId xmlns:a16="http://schemas.microsoft.com/office/drawing/2014/main" id="{EDE6D66E-4A4B-4506-802F-DAEABAB493C7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3926;p38">
              <a:extLst>
                <a:ext uri="{FF2B5EF4-FFF2-40B4-BE49-F238E27FC236}">
                  <a16:creationId xmlns:a16="http://schemas.microsoft.com/office/drawing/2014/main" id="{1AD273CD-0E27-495B-80EA-D401478CF2BB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3927;p38">
              <a:extLst>
                <a:ext uri="{FF2B5EF4-FFF2-40B4-BE49-F238E27FC236}">
                  <a16:creationId xmlns:a16="http://schemas.microsoft.com/office/drawing/2014/main" id="{8B76CA51-B316-4BB2-B06A-BC463973AFE5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3928;p38">
              <a:extLst>
                <a:ext uri="{FF2B5EF4-FFF2-40B4-BE49-F238E27FC236}">
                  <a16:creationId xmlns:a16="http://schemas.microsoft.com/office/drawing/2014/main" id="{D13D2ED7-F1F1-4A9E-9B6D-97E81C549200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3929;p38">
              <a:extLst>
                <a:ext uri="{FF2B5EF4-FFF2-40B4-BE49-F238E27FC236}">
                  <a16:creationId xmlns:a16="http://schemas.microsoft.com/office/drawing/2014/main" id="{5FF9E761-C8E3-47F2-A4F4-D5CBC61B2189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3930;p38">
              <a:extLst>
                <a:ext uri="{FF2B5EF4-FFF2-40B4-BE49-F238E27FC236}">
                  <a16:creationId xmlns:a16="http://schemas.microsoft.com/office/drawing/2014/main" id="{0819C7EC-B5C5-4035-A84B-DEDB26796B79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" name="Google Shape;3931;p38">
              <a:extLst>
                <a:ext uri="{FF2B5EF4-FFF2-40B4-BE49-F238E27FC236}">
                  <a16:creationId xmlns:a16="http://schemas.microsoft.com/office/drawing/2014/main" id="{6800BE08-97E6-493D-86AD-3F0ACBB61DE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69" name="Google Shape;3932;p38">
                <a:extLst>
                  <a:ext uri="{FF2B5EF4-FFF2-40B4-BE49-F238E27FC236}">
                    <a16:creationId xmlns:a16="http://schemas.microsoft.com/office/drawing/2014/main" id="{EBF0E2BD-275A-4AC9-A7F6-C93C344E5DB7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80" name="Google Shape;3933;p38">
                  <a:extLst>
                    <a:ext uri="{FF2B5EF4-FFF2-40B4-BE49-F238E27FC236}">
                      <a16:creationId xmlns:a16="http://schemas.microsoft.com/office/drawing/2014/main" id="{2CEE8F8B-5E49-4328-B27C-9A1E237881DC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3934;p38">
                  <a:extLst>
                    <a:ext uri="{FF2B5EF4-FFF2-40B4-BE49-F238E27FC236}">
                      <a16:creationId xmlns:a16="http://schemas.microsoft.com/office/drawing/2014/main" id="{2952CCCD-8A72-47F2-B694-37DF4BD51EDB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3935;p38">
                  <a:extLst>
                    <a:ext uri="{FF2B5EF4-FFF2-40B4-BE49-F238E27FC236}">
                      <a16:creationId xmlns:a16="http://schemas.microsoft.com/office/drawing/2014/main" id="{02BCEEB6-2ACC-4FAF-A8CA-4823378316EC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3" name="Google Shape;3936;p38">
                  <a:extLst>
                    <a:ext uri="{FF2B5EF4-FFF2-40B4-BE49-F238E27FC236}">
                      <a16:creationId xmlns:a16="http://schemas.microsoft.com/office/drawing/2014/main" id="{938B42E9-A771-4CCD-9F44-2A8E10A47778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248" name="Google Shape;3937;p38">
                    <a:extLst>
                      <a:ext uri="{FF2B5EF4-FFF2-40B4-BE49-F238E27FC236}">
                        <a16:creationId xmlns:a16="http://schemas.microsoft.com/office/drawing/2014/main" id="{171EBE7B-42E3-4574-9438-016C11DF2258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3938;p38">
                    <a:extLst>
                      <a:ext uri="{FF2B5EF4-FFF2-40B4-BE49-F238E27FC236}">
                        <a16:creationId xmlns:a16="http://schemas.microsoft.com/office/drawing/2014/main" id="{B6A097F1-CC36-4A76-B32F-E6A720A7DF53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4" name="Google Shape;3939;p38">
                  <a:extLst>
                    <a:ext uri="{FF2B5EF4-FFF2-40B4-BE49-F238E27FC236}">
                      <a16:creationId xmlns:a16="http://schemas.microsoft.com/office/drawing/2014/main" id="{B137C0EA-16B4-4689-8011-573E04492688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3940;p38">
                  <a:extLst>
                    <a:ext uri="{FF2B5EF4-FFF2-40B4-BE49-F238E27FC236}">
                      <a16:creationId xmlns:a16="http://schemas.microsoft.com/office/drawing/2014/main" id="{13C978AC-D620-45B4-8058-3CD5415E798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3941;p38">
                  <a:extLst>
                    <a:ext uri="{FF2B5EF4-FFF2-40B4-BE49-F238E27FC236}">
                      <a16:creationId xmlns:a16="http://schemas.microsoft.com/office/drawing/2014/main" id="{FD48CE8A-947B-449B-AA99-762063AA28BF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3942;p38">
                  <a:extLst>
                    <a:ext uri="{FF2B5EF4-FFF2-40B4-BE49-F238E27FC236}">
                      <a16:creationId xmlns:a16="http://schemas.microsoft.com/office/drawing/2014/main" id="{572D8F60-DE5F-488D-99B4-0096F0231F3C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3943;p38">
                  <a:extLst>
                    <a:ext uri="{FF2B5EF4-FFF2-40B4-BE49-F238E27FC236}">
                      <a16:creationId xmlns:a16="http://schemas.microsoft.com/office/drawing/2014/main" id="{E9CF9A34-4DBB-480C-B92B-190E9386022B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3944;p38">
                  <a:extLst>
                    <a:ext uri="{FF2B5EF4-FFF2-40B4-BE49-F238E27FC236}">
                      <a16:creationId xmlns:a16="http://schemas.microsoft.com/office/drawing/2014/main" id="{441D654D-27FB-4773-83B5-B8E0859744C6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3945;p38">
                  <a:extLst>
                    <a:ext uri="{FF2B5EF4-FFF2-40B4-BE49-F238E27FC236}">
                      <a16:creationId xmlns:a16="http://schemas.microsoft.com/office/drawing/2014/main" id="{CD227CD4-5938-4E16-BA98-DA844172EADB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3946;p38">
                  <a:extLst>
                    <a:ext uri="{FF2B5EF4-FFF2-40B4-BE49-F238E27FC236}">
                      <a16:creationId xmlns:a16="http://schemas.microsoft.com/office/drawing/2014/main" id="{FFDA31D0-50D0-4A26-81ED-01EA13D427C4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3947;p38">
                  <a:extLst>
                    <a:ext uri="{FF2B5EF4-FFF2-40B4-BE49-F238E27FC236}">
                      <a16:creationId xmlns:a16="http://schemas.microsoft.com/office/drawing/2014/main" id="{0039A0E3-64CC-49F1-ABD4-4BFEFCEACC56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3948;p38">
                  <a:extLst>
                    <a:ext uri="{FF2B5EF4-FFF2-40B4-BE49-F238E27FC236}">
                      <a16:creationId xmlns:a16="http://schemas.microsoft.com/office/drawing/2014/main" id="{35C12432-100D-4B37-BB39-A1C8C169ABA3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3949;p38">
                  <a:extLst>
                    <a:ext uri="{FF2B5EF4-FFF2-40B4-BE49-F238E27FC236}">
                      <a16:creationId xmlns:a16="http://schemas.microsoft.com/office/drawing/2014/main" id="{A526D07E-620A-488A-A43A-214BF395BF4E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3950;p38">
                  <a:extLst>
                    <a:ext uri="{FF2B5EF4-FFF2-40B4-BE49-F238E27FC236}">
                      <a16:creationId xmlns:a16="http://schemas.microsoft.com/office/drawing/2014/main" id="{4A971763-7F15-4B68-B40E-C3D07DF64B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3951;p38">
                  <a:extLst>
                    <a:ext uri="{FF2B5EF4-FFF2-40B4-BE49-F238E27FC236}">
                      <a16:creationId xmlns:a16="http://schemas.microsoft.com/office/drawing/2014/main" id="{11ABDB1E-205E-46FB-9C3C-DCF3D5AD45FF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3952;p38">
                  <a:extLst>
                    <a:ext uri="{FF2B5EF4-FFF2-40B4-BE49-F238E27FC236}">
                      <a16:creationId xmlns:a16="http://schemas.microsoft.com/office/drawing/2014/main" id="{1539C5D4-2533-4CD3-AD20-AA6BF07AA71A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3953;p38">
                  <a:extLst>
                    <a:ext uri="{FF2B5EF4-FFF2-40B4-BE49-F238E27FC236}">
                      <a16:creationId xmlns:a16="http://schemas.microsoft.com/office/drawing/2014/main" id="{1D82183C-B26D-4389-831C-BE1C004BECFE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3954;p38">
                  <a:extLst>
                    <a:ext uri="{FF2B5EF4-FFF2-40B4-BE49-F238E27FC236}">
                      <a16:creationId xmlns:a16="http://schemas.microsoft.com/office/drawing/2014/main" id="{17C541E2-5D61-4360-8C7C-66210379DE46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3955;p38">
                  <a:extLst>
                    <a:ext uri="{FF2B5EF4-FFF2-40B4-BE49-F238E27FC236}">
                      <a16:creationId xmlns:a16="http://schemas.microsoft.com/office/drawing/2014/main" id="{E5314E10-D127-4C13-965D-1D749D7FE4D8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3956;p38">
                  <a:extLst>
                    <a:ext uri="{FF2B5EF4-FFF2-40B4-BE49-F238E27FC236}">
                      <a16:creationId xmlns:a16="http://schemas.microsoft.com/office/drawing/2014/main" id="{5AB62A2D-5577-4D90-99C4-7D8026329EB5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3957;p38">
                  <a:extLst>
                    <a:ext uri="{FF2B5EF4-FFF2-40B4-BE49-F238E27FC236}">
                      <a16:creationId xmlns:a16="http://schemas.microsoft.com/office/drawing/2014/main" id="{6ECE1C0E-8E28-45D0-AD6D-C7D8F45FF78D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3958;p38">
                  <a:extLst>
                    <a:ext uri="{FF2B5EF4-FFF2-40B4-BE49-F238E27FC236}">
                      <a16:creationId xmlns:a16="http://schemas.microsoft.com/office/drawing/2014/main" id="{7A383478-92E0-40A3-84CD-8C864B1C5207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3959;p38">
                  <a:extLst>
                    <a:ext uri="{FF2B5EF4-FFF2-40B4-BE49-F238E27FC236}">
                      <a16:creationId xmlns:a16="http://schemas.microsoft.com/office/drawing/2014/main" id="{70D39E1C-5FCB-44BA-94D1-D4D0DA630F11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3960;p38">
                  <a:extLst>
                    <a:ext uri="{FF2B5EF4-FFF2-40B4-BE49-F238E27FC236}">
                      <a16:creationId xmlns:a16="http://schemas.microsoft.com/office/drawing/2014/main" id="{9BCAF0F0-52FF-4C36-B279-233C0FF19038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3961;p38">
                  <a:extLst>
                    <a:ext uri="{FF2B5EF4-FFF2-40B4-BE49-F238E27FC236}">
                      <a16:creationId xmlns:a16="http://schemas.microsoft.com/office/drawing/2014/main" id="{43C6164B-64C5-4F43-B1A2-F703EE69BFC3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3962;p38">
                  <a:extLst>
                    <a:ext uri="{FF2B5EF4-FFF2-40B4-BE49-F238E27FC236}">
                      <a16:creationId xmlns:a16="http://schemas.microsoft.com/office/drawing/2014/main" id="{25D43EAD-7652-4BC4-A81C-8AE81342E709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3963;p38">
                  <a:extLst>
                    <a:ext uri="{FF2B5EF4-FFF2-40B4-BE49-F238E27FC236}">
                      <a16:creationId xmlns:a16="http://schemas.microsoft.com/office/drawing/2014/main" id="{CDCC1993-9ECB-4FE6-82A3-24CAB03660EF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3964;p38">
                  <a:extLst>
                    <a:ext uri="{FF2B5EF4-FFF2-40B4-BE49-F238E27FC236}">
                      <a16:creationId xmlns:a16="http://schemas.microsoft.com/office/drawing/2014/main" id="{F8C8B01F-4324-466C-B8AA-0F66845749B9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3965;p38">
                  <a:extLst>
                    <a:ext uri="{FF2B5EF4-FFF2-40B4-BE49-F238E27FC236}">
                      <a16:creationId xmlns:a16="http://schemas.microsoft.com/office/drawing/2014/main" id="{C70FA3D0-EDA5-482A-8C8E-D8BAC55FE6C0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3966;p38">
                  <a:extLst>
                    <a:ext uri="{FF2B5EF4-FFF2-40B4-BE49-F238E27FC236}">
                      <a16:creationId xmlns:a16="http://schemas.microsoft.com/office/drawing/2014/main" id="{CC70E8A7-86F6-4064-8F1C-8800EC569C49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3967;p38">
                  <a:extLst>
                    <a:ext uri="{FF2B5EF4-FFF2-40B4-BE49-F238E27FC236}">
                      <a16:creationId xmlns:a16="http://schemas.microsoft.com/office/drawing/2014/main" id="{D14FE0C4-0943-43B7-A77C-3CF07072F6C4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3968;p38">
                  <a:extLst>
                    <a:ext uri="{FF2B5EF4-FFF2-40B4-BE49-F238E27FC236}">
                      <a16:creationId xmlns:a16="http://schemas.microsoft.com/office/drawing/2014/main" id="{CD981E15-D104-45FD-8D89-4C7844DFEC2C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3969;p38">
                  <a:extLst>
                    <a:ext uri="{FF2B5EF4-FFF2-40B4-BE49-F238E27FC236}">
                      <a16:creationId xmlns:a16="http://schemas.microsoft.com/office/drawing/2014/main" id="{9929222A-A084-407B-B344-0D9CDCD09934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3970;p38">
                  <a:extLst>
                    <a:ext uri="{FF2B5EF4-FFF2-40B4-BE49-F238E27FC236}">
                      <a16:creationId xmlns:a16="http://schemas.microsoft.com/office/drawing/2014/main" id="{CAAB9551-1CED-4B95-BE32-F4B9FD4117B9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3971;p38">
                  <a:extLst>
                    <a:ext uri="{FF2B5EF4-FFF2-40B4-BE49-F238E27FC236}">
                      <a16:creationId xmlns:a16="http://schemas.microsoft.com/office/drawing/2014/main" id="{22E11FB9-3865-4E9E-A153-6632896588D5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3972;p38">
                  <a:extLst>
                    <a:ext uri="{FF2B5EF4-FFF2-40B4-BE49-F238E27FC236}">
                      <a16:creationId xmlns:a16="http://schemas.microsoft.com/office/drawing/2014/main" id="{2C8BC2D9-CADE-41E4-9808-5C95BD116676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3973;p38">
                  <a:extLst>
                    <a:ext uri="{FF2B5EF4-FFF2-40B4-BE49-F238E27FC236}">
                      <a16:creationId xmlns:a16="http://schemas.microsoft.com/office/drawing/2014/main" id="{6E446A8D-3369-4F8F-BEE9-83709DE1873F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3974;p38">
                  <a:extLst>
                    <a:ext uri="{FF2B5EF4-FFF2-40B4-BE49-F238E27FC236}">
                      <a16:creationId xmlns:a16="http://schemas.microsoft.com/office/drawing/2014/main" id="{5B16C913-B73F-43B2-90CD-1954D343CFA3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3975;p38">
                  <a:extLst>
                    <a:ext uri="{FF2B5EF4-FFF2-40B4-BE49-F238E27FC236}">
                      <a16:creationId xmlns:a16="http://schemas.microsoft.com/office/drawing/2014/main" id="{B1C98CC7-57D0-4BD5-9F93-B888F1B1A64B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3976;p38">
                  <a:extLst>
                    <a:ext uri="{FF2B5EF4-FFF2-40B4-BE49-F238E27FC236}">
                      <a16:creationId xmlns:a16="http://schemas.microsoft.com/office/drawing/2014/main" id="{BA033DDF-A5AA-4C4F-8B26-AB82DAB777AF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3977;p38">
                  <a:extLst>
                    <a:ext uri="{FF2B5EF4-FFF2-40B4-BE49-F238E27FC236}">
                      <a16:creationId xmlns:a16="http://schemas.microsoft.com/office/drawing/2014/main" id="{5CD37A9F-8BE4-46C0-99C3-BA47459205EE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3978;p38">
                  <a:extLst>
                    <a:ext uri="{FF2B5EF4-FFF2-40B4-BE49-F238E27FC236}">
                      <a16:creationId xmlns:a16="http://schemas.microsoft.com/office/drawing/2014/main" id="{FE08A91C-78E0-4FDB-AFC4-39E0D97C9B7F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3979;p38">
                  <a:extLst>
                    <a:ext uri="{FF2B5EF4-FFF2-40B4-BE49-F238E27FC236}">
                      <a16:creationId xmlns:a16="http://schemas.microsoft.com/office/drawing/2014/main" id="{8070C462-EA21-4D50-A24F-B3C5DD32529A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3980;p38">
                  <a:extLst>
                    <a:ext uri="{FF2B5EF4-FFF2-40B4-BE49-F238E27FC236}">
                      <a16:creationId xmlns:a16="http://schemas.microsoft.com/office/drawing/2014/main" id="{8C421418-5BF6-4CB7-91F3-FEADCCE9D6F4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3981;p38">
                  <a:extLst>
                    <a:ext uri="{FF2B5EF4-FFF2-40B4-BE49-F238E27FC236}">
                      <a16:creationId xmlns:a16="http://schemas.microsoft.com/office/drawing/2014/main" id="{8D0E36D6-0CCB-4C5B-88DE-808DD2B1C492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3982;p38">
                  <a:extLst>
                    <a:ext uri="{FF2B5EF4-FFF2-40B4-BE49-F238E27FC236}">
                      <a16:creationId xmlns:a16="http://schemas.microsoft.com/office/drawing/2014/main" id="{88C3B913-3457-4A84-8154-D61E9D6DA045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3983;p38">
                  <a:extLst>
                    <a:ext uri="{FF2B5EF4-FFF2-40B4-BE49-F238E27FC236}">
                      <a16:creationId xmlns:a16="http://schemas.microsoft.com/office/drawing/2014/main" id="{FB217C87-9B3E-4AC0-A0BE-08FB0AA8DCEE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3984;p38">
                  <a:extLst>
                    <a:ext uri="{FF2B5EF4-FFF2-40B4-BE49-F238E27FC236}">
                      <a16:creationId xmlns:a16="http://schemas.microsoft.com/office/drawing/2014/main" id="{11DB172A-5A28-4CD7-B60D-AC23D96DCA0E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3985;p38">
                  <a:extLst>
                    <a:ext uri="{FF2B5EF4-FFF2-40B4-BE49-F238E27FC236}">
                      <a16:creationId xmlns:a16="http://schemas.microsoft.com/office/drawing/2014/main" id="{1C48A823-D03F-4D5F-8348-88CEC5D839CB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3986;p38">
                  <a:extLst>
                    <a:ext uri="{FF2B5EF4-FFF2-40B4-BE49-F238E27FC236}">
                      <a16:creationId xmlns:a16="http://schemas.microsoft.com/office/drawing/2014/main" id="{29D924B0-7952-4F8D-8D80-13EB861F690C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3987;p38">
                  <a:extLst>
                    <a:ext uri="{FF2B5EF4-FFF2-40B4-BE49-F238E27FC236}">
                      <a16:creationId xmlns:a16="http://schemas.microsoft.com/office/drawing/2014/main" id="{D0CFAA81-E142-49C3-AF14-A8535BD516D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3988;p38">
                  <a:extLst>
                    <a:ext uri="{FF2B5EF4-FFF2-40B4-BE49-F238E27FC236}">
                      <a16:creationId xmlns:a16="http://schemas.microsoft.com/office/drawing/2014/main" id="{E8A1D166-928F-43D1-871A-367B467AFAEB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3989;p38">
                  <a:extLst>
                    <a:ext uri="{FF2B5EF4-FFF2-40B4-BE49-F238E27FC236}">
                      <a16:creationId xmlns:a16="http://schemas.microsoft.com/office/drawing/2014/main" id="{FA23E63D-7444-498C-BC3C-1B65354ECED8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3990;p38">
                  <a:extLst>
                    <a:ext uri="{FF2B5EF4-FFF2-40B4-BE49-F238E27FC236}">
                      <a16:creationId xmlns:a16="http://schemas.microsoft.com/office/drawing/2014/main" id="{6BEAAE53-7CF9-4A4C-AAE3-5DB7428D67EF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3991;p38">
                  <a:extLst>
                    <a:ext uri="{FF2B5EF4-FFF2-40B4-BE49-F238E27FC236}">
                      <a16:creationId xmlns:a16="http://schemas.microsoft.com/office/drawing/2014/main" id="{A8591249-05E7-42CD-B1DA-855F0987F23E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3992;p38">
                  <a:extLst>
                    <a:ext uri="{FF2B5EF4-FFF2-40B4-BE49-F238E27FC236}">
                      <a16:creationId xmlns:a16="http://schemas.microsoft.com/office/drawing/2014/main" id="{A6C5E39E-1125-45A8-8E7A-76BFF5DE264C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3993;p38">
                  <a:extLst>
                    <a:ext uri="{FF2B5EF4-FFF2-40B4-BE49-F238E27FC236}">
                      <a16:creationId xmlns:a16="http://schemas.microsoft.com/office/drawing/2014/main" id="{F03119CA-8296-41F1-8493-43730CF66C6B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3994;p38">
                  <a:extLst>
                    <a:ext uri="{FF2B5EF4-FFF2-40B4-BE49-F238E27FC236}">
                      <a16:creationId xmlns:a16="http://schemas.microsoft.com/office/drawing/2014/main" id="{6122A134-D9C7-4B1A-B657-878807B784F3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3995;p38">
                  <a:extLst>
                    <a:ext uri="{FF2B5EF4-FFF2-40B4-BE49-F238E27FC236}">
                      <a16:creationId xmlns:a16="http://schemas.microsoft.com/office/drawing/2014/main" id="{FB026A04-7662-44E7-A330-5C25D7BACBBE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3996;p38">
                  <a:extLst>
                    <a:ext uri="{FF2B5EF4-FFF2-40B4-BE49-F238E27FC236}">
                      <a16:creationId xmlns:a16="http://schemas.microsoft.com/office/drawing/2014/main" id="{266668AB-CAF8-45D2-A404-C598AAE14539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3997;p38">
                  <a:extLst>
                    <a:ext uri="{FF2B5EF4-FFF2-40B4-BE49-F238E27FC236}">
                      <a16:creationId xmlns:a16="http://schemas.microsoft.com/office/drawing/2014/main" id="{F1A843E6-BD02-44D8-AC31-93A316B28495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3998;p38">
                  <a:extLst>
                    <a:ext uri="{FF2B5EF4-FFF2-40B4-BE49-F238E27FC236}">
                      <a16:creationId xmlns:a16="http://schemas.microsoft.com/office/drawing/2014/main" id="{DD8C25AC-5C92-471A-827A-6C2C2260FD80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3999;p38">
                  <a:extLst>
                    <a:ext uri="{FF2B5EF4-FFF2-40B4-BE49-F238E27FC236}">
                      <a16:creationId xmlns:a16="http://schemas.microsoft.com/office/drawing/2014/main" id="{102955B5-5733-45C8-B624-829A2FC70E1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4000;p38">
                  <a:extLst>
                    <a:ext uri="{FF2B5EF4-FFF2-40B4-BE49-F238E27FC236}">
                      <a16:creationId xmlns:a16="http://schemas.microsoft.com/office/drawing/2014/main" id="{B3B4366F-93C8-4256-96DB-1368824E6FC0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4001;p38">
                  <a:extLst>
                    <a:ext uri="{FF2B5EF4-FFF2-40B4-BE49-F238E27FC236}">
                      <a16:creationId xmlns:a16="http://schemas.microsoft.com/office/drawing/2014/main" id="{2563C858-E905-47E2-90E3-73B3D1002B0D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4002;p38">
                  <a:extLst>
                    <a:ext uri="{FF2B5EF4-FFF2-40B4-BE49-F238E27FC236}">
                      <a16:creationId xmlns:a16="http://schemas.microsoft.com/office/drawing/2014/main" id="{482C371C-8CD0-4363-88FD-0BA5E246707F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" name="Google Shape;4003;p38">
                <a:extLst>
                  <a:ext uri="{FF2B5EF4-FFF2-40B4-BE49-F238E27FC236}">
                    <a16:creationId xmlns:a16="http://schemas.microsoft.com/office/drawing/2014/main" id="{506B27A1-3AB2-48C2-BEBC-F5F8F2957AE1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71" name="Google Shape;4004;p38">
                  <a:extLst>
                    <a:ext uri="{FF2B5EF4-FFF2-40B4-BE49-F238E27FC236}">
                      <a16:creationId xmlns:a16="http://schemas.microsoft.com/office/drawing/2014/main" id="{60AFCD74-531C-4C1A-A462-7918858BDC57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75" name="Google Shape;4005;p38">
                    <a:extLst>
                      <a:ext uri="{FF2B5EF4-FFF2-40B4-BE49-F238E27FC236}">
                        <a16:creationId xmlns:a16="http://schemas.microsoft.com/office/drawing/2014/main" id="{1F0FC6EB-E265-4E9D-9943-C2B16E2C43DF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" name="Google Shape;4006;p38">
                    <a:extLst>
                      <a:ext uri="{FF2B5EF4-FFF2-40B4-BE49-F238E27FC236}">
                        <a16:creationId xmlns:a16="http://schemas.microsoft.com/office/drawing/2014/main" id="{9C582E57-A099-49FD-A861-85D989D317E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4007;p38">
                    <a:extLst>
                      <a:ext uri="{FF2B5EF4-FFF2-40B4-BE49-F238E27FC236}">
                        <a16:creationId xmlns:a16="http://schemas.microsoft.com/office/drawing/2014/main" id="{C0F2D7E2-67F4-4A4E-BBB6-5555E98A2604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4008;p38">
                    <a:extLst>
                      <a:ext uri="{FF2B5EF4-FFF2-40B4-BE49-F238E27FC236}">
                        <a16:creationId xmlns:a16="http://schemas.microsoft.com/office/drawing/2014/main" id="{2F71A566-0556-4D3E-A338-1156BA839ABE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4009;p38">
                    <a:extLst>
                      <a:ext uri="{FF2B5EF4-FFF2-40B4-BE49-F238E27FC236}">
                        <a16:creationId xmlns:a16="http://schemas.microsoft.com/office/drawing/2014/main" id="{56365D63-197A-4EA1-80AD-5C06357FE69D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2" name="Google Shape;4010;p38">
                  <a:extLst>
                    <a:ext uri="{FF2B5EF4-FFF2-40B4-BE49-F238E27FC236}">
                      <a16:creationId xmlns:a16="http://schemas.microsoft.com/office/drawing/2014/main" id="{EF76E33E-E274-43A6-909F-C2EA6DDAD2F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4011;p38">
                  <a:extLst>
                    <a:ext uri="{FF2B5EF4-FFF2-40B4-BE49-F238E27FC236}">
                      <a16:creationId xmlns:a16="http://schemas.microsoft.com/office/drawing/2014/main" id="{56B60464-0092-450F-B5F4-C71B0295D82D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4012;p38">
                  <a:extLst>
                    <a:ext uri="{FF2B5EF4-FFF2-40B4-BE49-F238E27FC236}">
                      <a16:creationId xmlns:a16="http://schemas.microsoft.com/office/drawing/2014/main" id="{510EB25E-CDC6-4FD6-AE31-53DB68356267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4" name="Google Shape;4013;p38">
              <a:extLst>
                <a:ext uri="{FF2B5EF4-FFF2-40B4-BE49-F238E27FC236}">
                  <a16:creationId xmlns:a16="http://schemas.microsoft.com/office/drawing/2014/main" id="{DA171CC6-4390-4963-94CB-520925EC5158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14;p38">
              <a:extLst>
                <a:ext uri="{FF2B5EF4-FFF2-40B4-BE49-F238E27FC236}">
                  <a16:creationId xmlns:a16="http://schemas.microsoft.com/office/drawing/2014/main" id="{CDF30CD5-3000-4DF3-A6D7-2BAF411F2AAF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15;p38">
              <a:extLst>
                <a:ext uri="{FF2B5EF4-FFF2-40B4-BE49-F238E27FC236}">
                  <a16:creationId xmlns:a16="http://schemas.microsoft.com/office/drawing/2014/main" id="{27E1B702-9826-4279-B47D-CE80F79D63C4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16;p38">
              <a:extLst>
                <a:ext uri="{FF2B5EF4-FFF2-40B4-BE49-F238E27FC236}">
                  <a16:creationId xmlns:a16="http://schemas.microsoft.com/office/drawing/2014/main" id="{6402F802-8236-41EE-94E2-94D4F4C82E4E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17;p38">
              <a:extLst>
                <a:ext uri="{FF2B5EF4-FFF2-40B4-BE49-F238E27FC236}">
                  <a16:creationId xmlns:a16="http://schemas.microsoft.com/office/drawing/2014/main" id="{EBA2A664-F14D-4E07-A228-853DA1ED2874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18;p38">
              <a:extLst>
                <a:ext uri="{FF2B5EF4-FFF2-40B4-BE49-F238E27FC236}">
                  <a16:creationId xmlns:a16="http://schemas.microsoft.com/office/drawing/2014/main" id="{3486BD62-997E-4CA5-B5E6-F00B72EA77A4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19;p38">
              <a:extLst>
                <a:ext uri="{FF2B5EF4-FFF2-40B4-BE49-F238E27FC236}">
                  <a16:creationId xmlns:a16="http://schemas.microsoft.com/office/drawing/2014/main" id="{284F26E9-1873-4AFC-966A-A2341BB8A509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20;p38">
              <a:extLst>
                <a:ext uri="{FF2B5EF4-FFF2-40B4-BE49-F238E27FC236}">
                  <a16:creationId xmlns:a16="http://schemas.microsoft.com/office/drawing/2014/main" id="{8F4D5164-02C0-41D8-BDA7-BF613A4DE4FC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21;p38">
              <a:extLst>
                <a:ext uri="{FF2B5EF4-FFF2-40B4-BE49-F238E27FC236}">
                  <a16:creationId xmlns:a16="http://schemas.microsoft.com/office/drawing/2014/main" id="{2724AD39-ABF5-4C18-8289-7C32DF00CC90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22;p38">
              <a:extLst>
                <a:ext uri="{FF2B5EF4-FFF2-40B4-BE49-F238E27FC236}">
                  <a16:creationId xmlns:a16="http://schemas.microsoft.com/office/drawing/2014/main" id="{C43CF994-F0C9-4654-844D-5304FB6AAFB9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23;p38">
              <a:extLst>
                <a:ext uri="{FF2B5EF4-FFF2-40B4-BE49-F238E27FC236}">
                  <a16:creationId xmlns:a16="http://schemas.microsoft.com/office/drawing/2014/main" id="{123072D1-6DC2-4CCE-8D00-C6A177333D6E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24;p38">
              <a:extLst>
                <a:ext uri="{FF2B5EF4-FFF2-40B4-BE49-F238E27FC236}">
                  <a16:creationId xmlns:a16="http://schemas.microsoft.com/office/drawing/2014/main" id="{0AA0B4C6-E67A-4F70-B9CB-DBECF6E58359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25;p38">
              <a:extLst>
                <a:ext uri="{FF2B5EF4-FFF2-40B4-BE49-F238E27FC236}">
                  <a16:creationId xmlns:a16="http://schemas.microsoft.com/office/drawing/2014/main" id="{CB0C03C0-C448-48CC-B49A-9C8ED4C03989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26;p38">
              <a:extLst>
                <a:ext uri="{FF2B5EF4-FFF2-40B4-BE49-F238E27FC236}">
                  <a16:creationId xmlns:a16="http://schemas.microsoft.com/office/drawing/2014/main" id="{39F05105-9993-4A9A-9F73-6D7DF5C145DA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27;p38">
              <a:extLst>
                <a:ext uri="{FF2B5EF4-FFF2-40B4-BE49-F238E27FC236}">
                  <a16:creationId xmlns:a16="http://schemas.microsoft.com/office/drawing/2014/main" id="{0DCFC047-9F76-41E6-9263-01ECA8DA7DF7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028;p38">
              <a:extLst>
                <a:ext uri="{FF2B5EF4-FFF2-40B4-BE49-F238E27FC236}">
                  <a16:creationId xmlns:a16="http://schemas.microsoft.com/office/drawing/2014/main" id="{EE895260-B728-4AC3-B7F0-E44A4BEA1C89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029;p38">
              <a:extLst>
                <a:ext uri="{FF2B5EF4-FFF2-40B4-BE49-F238E27FC236}">
                  <a16:creationId xmlns:a16="http://schemas.microsoft.com/office/drawing/2014/main" id="{9D331281-8023-481D-8A4F-91F40C4DD573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030;p38">
              <a:extLst>
                <a:ext uri="{FF2B5EF4-FFF2-40B4-BE49-F238E27FC236}">
                  <a16:creationId xmlns:a16="http://schemas.microsoft.com/office/drawing/2014/main" id="{8DBF3F51-2FD9-4DD7-8665-884D0AA8F3F8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031;p38">
              <a:extLst>
                <a:ext uri="{FF2B5EF4-FFF2-40B4-BE49-F238E27FC236}">
                  <a16:creationId xmlns:a16="http://schemas.microsoft.com/office/drawing/2014/main" id="{60477999-A09C-48EA-96D5-987910A24A16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032;p38">
              <a:extLst>
                <a:ext uri="{FF2B5EF4-FFF2-40B4-BE49-F238E27FC236}">
                  <a16:creationId xmlns:a16="http://schemas.microsoft.com/office/drawing/2014/main" id="{0A5FCA28-8C1B-4499-A5E3-5C7B517BECEC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033;p38">
              <a:extLst>
                <a:ext uri="{FF2B5EF4-FFF2-40B4-BE49-F238E27FC236}">
                  <a16:creationId xmlns:a16="http://schemas.microsoft.com/office/drawing/2014/main" id="{DA476503-9AC7-4D81-A5E0-15D481879BAA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034;p38">
              <a:extLst>
                <a:ext uri="{FF2B5EF4-FFF2-40B4-BE49-F238E27FC236}">
                  <a16:creationId xmlns:a16="http://schemas.microsoft.com/office/drawing/2014/main" id="{3F4A59B2-0808-405E-8C2B-D4DCD7131FB2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035;p38">
              <a:extLst>
                <a:ext uri="{FF2B5EF4-FFF2-40B4-BE49-F238E27FC236}">
                  <a16:creationId xmlns:a16="http://schemas.microsoft.com/office/drawing/2014/main" id="{996A6D2C-2425-4091-9A39-C38A315265D0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036;p38">
              <a:extLst>
                <a:ext uri="{FF2B5EF4-FFF2-40B4-BE49-F238E27FC236}">
                  <a16:creationId xmlns:a16="http://schemas.microsoft.com/office/drawing/2014/main" id="{4CA8EBD7-F1F3-416A-B997-B1F4C4411ED3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037;p38">
              <a:extLst>
                <a:ext uri="{FF2B5EF4-FFF2-40B4-BE49-F238E27FC236}">
                  <a16:creationId xmlns:a16="http://schemas.microsoft.com/office/drawing/2014/main" id="{864CC755-3E2F-4702-B098-EF15DC3F0979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038;p38">
              <a:extLst>
                <a:ext uri="{FF2B5EF4-FFF2-40B4-BE49-F238E27FC236}">
                  <a16:creationId xmlns:a16="http://schemas.microsoft.com/office/drawing/2014/main" id="{5C0A41A8-2887-47E0-967D-A45ECCB078F6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039;p38">
              <a:extLst>
                <a:ext uri="{FF2B5EF4-FFF2-40B4-BE49-F238E27FC236}">
                  <a16:creationId xmlns:a16="http://schemas.microsoft.com/office/drawing/2014/main" id="{07A97891-03C9-4D80-9879-86D9E7D789AF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040;p38">
              <a:extLst>
                <a:ext uri="{FF2B5EF4-FFF2-40B4-BE49-F238E27FC236}">
                  <a16:creationId xmlns:a16="http://schemas.microsoft.com/office/drawing/2014/main" id="{7A316A23-91D5-469D-933F-025508B76C15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041;p38">
              <a:extLst>
                <a:ext uri="{FF2B5EF4-FFF2-40B4-BE49-F238E27FC236}">
                  <a16:creationId xmlns:a16="http://schemas.microsoft.com/office/drawing/2014/main" id="{0AA0B831-6D76-41EE-AC26-C54EC40AC5D6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" name="Google Shape;4042;p38">
              <a:extLst>
                <a:ext uri="{FF2B5EF4-FFF2-40B4-BE49-F238E27FC236}">
                  <a16:creationId xmlns:a16="http://schemas.microsoft.com/office/drawing/2014/main" id="{B3DB9FF1-FAEF-4205-A0D5-2D23ED4805CC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164" name="Google Shape;4043;p38">
                <a:extLst>
                  <a:ext uri="{FF2B5EF4-FFF2-40B4-BE49-F238E27FC236}">
                    <a16:creationId xmlns:a16="http://schemas.microsoft.com/office/drawing/2014/main" id="{353E18CA-54D8-4B41-975E-F1CA056F21CF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4044;p38">
                <a:extLst>
                  <a:ext uri="{FF2B5EF4-FFF2-40B4-BE49-F238E27FC236}">
                    <a16:creationId xmlns:a16="http://schemas.microsoft.com/office/drawing/2014/main" id="{8B46F87C-96BA-4E18-AC42-527771A899FF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4045;p38">
                <a:extLst>
                  <a:ext uri="{FF2B5EF4-FFF2-40B4-BE49-F238E27FC236}">
                    <a16:creationId xmlns:a16="http://schemas.microsoft.com/office/drawing/2014/main" id="{97495946-F8C3-478D-9797-13F2E5358A08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4046;p38">
                <a:extLst>
                  <a:ext uri="{FF2B5EF4-FFF2-40B4-BE49-F238E27FC236}">
                    <a16:creationId xmlns:a16="http://schemas.microsoft.com/office/drawing/2014/main" id="{3689A127-5BD5-431A-80B0-03BAD1AE64DE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4047;p38">
                <a:extLst>
                  <a:ext uri="{FF2B5EF4-FFF2-40B4-BE49-F238E27FC236}">
                    <a16:creationId xmlns:a16="http://schemas.microsoft.com/office/drawing/2014/main" id="{CCB456E2-E736-47FF-9C0D-9244D7A0A4F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451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69775" y="1451613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Tablet and Mobile App</a:t>
            </a:r>
            <a:endParaRPr b="1" u="sng" dirty="0"/>
          </a:p>
          <a:p>
            <a:pPr marL="171450" indent="-171450"/>
            <a:r>
              <a:rPr lang="en" sz="1200" dirty="0"/>
              <a:t>Deploy the app for different screen sizes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469775" y="32891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Real-time Update</a:t>
            </a:r>
            <a:endParaRPr b="1" u="sng" dirty="0"/>
          </a:p>
          <a:p>
            <a:pPr marL="171450" indent="-171450"/>
            <a:r>
              <a:rPr lang="en" sz="1200" dirty="0"/>
              <a:t>Update dashboard with latest job postings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3277650" y="1452575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More user interactions</a:t>
            </a:r>
            <a:endParaRPr b="1" u="sng" dirty="0"/>
          </a:p>
          <a:p>
            <a:pPr marL="171450" indent="-171450"/>
            <a:r>
              <a:rPr lang="en-CA" sz="1200" dirty="0"/>
              <a:t>Add more features to improve users experience</a:t>
            </a:r>
          </a:p>
          <a:p>
            <a:pPr marL="171450" indent="-171450"/>
            <a:r>
              <a:rPr lang="en-CA" sz="1200" dirty="0"/>
              <a:t>Add more drilldown options (city, job titles, salary ranges, etc.)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6085525" y="1446879"/>
            <a:ext cx="2563500" cy="15937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Improve accuracy w/ more data</a:t>
            </a:r>
            <a:endParaRPr b="1" u="sng" dirty="0"/>
          </a:p>
          <a:p>
            <a:pPr marL="171450" indent="-171450"/>
            <a:r>
              <a:rPr lang="en" sz="1200" dirty="0"/>
              <a:t>Expand database to include job postings and surveys from more countries, and other valuable information such as salaries</a:t>
            </a:r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77650" y="3279196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Trend Predictions</a:t>
            </a:r>
            <a:endParaRPr b="1" u="sng" dirty="0"/>
          </a:p>
          <a:p>
            <a:pPr marL="171450" indent="-171450"/>
            <a:r>
              <a:rPr lang="en" sz="1200" dirty="0"/>
              <a:t>Predict data job demand using Linear Regression</a:t>
            </a:r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085525" y="3284415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Job Classification</a:t>
            </a:r>
            <a:endParaRPr b="1" u="sng" dirty="0"/>
          </a:p>
          <a:p>
            <a:pPr marL="171450" indent="-171450"/>
            <a:r>
              <a:rPr lang="en" sz="1200" dirty="0"/>
              <a:t>Classify job postings based on key words using natural language processing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72" name="Google Shape;2749;p37">
            <a:extLst>
              <a:ext uri="{FF2B5EF4-FFF2-40B4-BE49-F238E27FC236}">
                <a16:creationId xmlns:a16="http://schemas.microsoft.com/office/drawing/2014/main" id="{6939F345-3B31-4603-A3C7-CD732804A701}"/>
              </a:ext>
            </a:extLst>
          </p:cNvPr>
          <p:cNvGrpSpPr/>
          <p:nvPr/>
        </p:nvGrpSpPr>
        <p:grpSpPr>
          <a:xfrm>
            <a:off x="5116617" y="899989"/>
            <a:ext cx="3095007" cy="3343521"/>
            <a:chOff x="2152750" y="190500"/>
            <a:chExt cx="4293756" cy="4762499"/>
          </a:xfrm>
        </p:grpSpPr>
        <p:sp>
          <p:nvSpPr>
            <p:cNvPr id="673" name="Google Shape;2750;p37">
              <a:extLst>
                <a:ext uri="{FF2B5EF4-FFF2-40B4-BE49-F238E27FC236}">
                  <a16:creationId xmlns:a16="http://schemas.microsoft.com/office/drawing/2014/main" id="{3926E810-D4F3-4145-B248-EB0AFB0EFAEE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2751;p37">
              <a:extLst>
                <a:ext uri="{FF2B5EF4-FFF2-40B4-BE49-F238E27FC236}">
                  <a16:creationId xmlns:a16="http://schemas.microsoft.com/office/drawing/2014/main" id="{7A6F6E0F-46B6-4E45-BB63-7E4BCF2894A2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2752;p37">
              <a:extLst>
                <a:ext uri="{FF2B5EF4-FFF2-40B4-BE49-F238E27FC236}">
                  <a16:creationId xmlns:a16="http://schemas.microsoft.com/office/drawing/2014/main" id="{E19D8322-0136-43CF-94A6-6EF69896423D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2753;p37">
              <a:extLst>
                <a:ext uri="{FF2B5EF4-FFF2-40B4-BE49-F238E27FC236}">
                  <a16:creationId xmlns:a16="http://schemas.microsoft.com/office/drawing/2014/main" id="{9C79DFEC-3DA3-485E-913C-A3C882EEBD27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2754;p37">
              <a:extLst>
                <a:ext uri="{FF2B5EF4-FFF2-40B4-BE49-F238E27FC236}">
                  <a16:creationId xmlns:a16="http://schemas.microsoft.com/office/drawing/2014/main" id="{9DC188DE-BC41-43B1-A9BF-C9D66BD7623B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2755;p37">
              <a:extLst>
                <a:ext uri="{FF2B5EF4-FFF2-40B4-BE49-F238E27FC236}">
                  <a16:creationId xmlns:a16="http://schemas.microsoft.com/office/drawing/2014/main" id="{50AB5BA7-B225-4E38-9209-9FE520308C64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2756;p37">
              <a:extLst>
                <a:ext uri="{FF2B5EF4-FFF2-40B4-BE49-F238E27FC236}">
                  <a16:creationId xmlns:a16="http://schemas.microsoft.com/office/drawing/2014/main" id="{7EF1BED4-9D7D-42AB-8A5B-91D1959FFFC4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2757;p37">
              <a:extLst>
                <a:ext uri="{FF2B5EF4-FFF2-40B4-BE49-F238E27FC236}">
                  <a16:creationId xmlns:a16="http://schemas.microsoft.com/office/drawing/2014/main" id="{E059486A-4B5E-4090-B1F9-0182030510FD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2758;p37">
              <a:extLst>
                <a:ext uri="{FF2B5EF4-FFF2-40B4-BE49-F238E27FC236}">
                  <a16:creationId xmlns:a16="http://schemas.microsoft.com/office/drawing/2014/main" id="{B5EC4F0E-86BC-4541-8780-D5A8275C609D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2759;p37">
              <a:extLst>
                <a:ext uri="{FF2B5EF4-FFF2-40B4-BE49-F238E27FC236}">
                  <a16:creationId xmlns:a16="http://schemas.microsoft.com/office/drawing/2014/main" id="{D653763F-00B5-4E52-AE43-A862B9A1B9DB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2760;p37">
              <a:extLst>
                <a:ext uri="{FF2B5EF4-FFF2-40B4-BE49-F238E27FC236}">
                  <a16:creationId xmlns:a16="http://schemas.microsoft.com/office/drawing/2014/main" id="{8273BF45-900C-49D2-B31F-AA66E8D3920D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2761;p37">
              <a:extLst>
                <a:ext uri="{FF2B5EF4-FFF2-40B4-BE49-F238E27FC236}">
                  <a16:creationId xmlns:a16="http://schemas.microsoft.com/office/drawing/2014/main" id="{478D45B0-2E45-4785-A9C1-4144E4C459ED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2762;p37">
              <a:extLst>
                <a:ext uri="{FF2B5EF4-FFF2-40B4-BE49-F238E27FC236}">
                  <a16:creationId xmlns:a16="http://schemas.microsoft.com/office/drawing/2014/main" id="{EEE6755B-B2DC-48E2-A318-3A5AC7C1CAA5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2763;p37">
              <a:extLst>
                <a:ext uri="{FF2B5EF4-FFF2-40B4-BE49-F238E27FC236}">
                  <a16:creationId xmlns:a16="http://schemas.microsoft.com/office/drawing/2014/main" id="{2CC3A3F9-6BCC-44EA-9E99-CBE1ACA69DE1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2764;p37">
              <a:extLst>
                <a:ext uri="{FF2B5EF4-FFF2-40B4-BE49-F238E27FC236}">
                  <a16:creationId xmlns:a16="http://schemas.microsoft.com/office/drawing/2014/main" id="{F95D7D8E-DC95-47F8-ABC5-0D4EE4F291DD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2765;p37">
              <a:extLst>
                <a:ext uri="{FF2B5EF4-FFF2-40B4-BE49-F238E27FC236}">
                  <a16:creationId xmlns:a16="http://schemas.microsoft.com/office/drawing/2014/main" id="{78150163-2C1B-4FC3-9C33-61BC46C2AC21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2766;p37">
              <a:extLst>
                <a:ext uri="{FF2B5EF4-FFF2-40B4-BE49-F238E27FC236}">
                  <a16:creationId xmlns:a16="http://schemas.microsoft.com/office/drawing/2014/main" id="{00E81EE3-448A-424B-B199-90DEA7B2F662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2767;p37">
              <a:extLst>
                <a:ext uri="{FF2B5EF4-FFF2-40B4-BE49-F238E27FC236}">
                  <a16:creationId xmlns:a16="http://schemas.microsoft.com/office/drawing/2014/main" id="{41643C51-6B1C-450A-9706-8881E9E5D12A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2768;p37">
              <a:extLst>
                <a:ext uri="{FF2B5EF4-FFF2-40B4-BE49-F238E27FC236}">
                  <a16:creationId xmlns:a16="http://schemas.microsoft.com/office/drawing/2014/main" id="{2A4552AB-AB86-4863-A9E7-75438D96DDBA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2769;p37">
              <a:extLst>
                <a:ext uri="{FF2B5EF4-FFF2-40B4-BE49-F238E27FC236}">
                  <a16:creationId xmlns:a16="http://schemas.microsoft.com/office/drawing/2014/main" id="{0B48DBDD-85BE-4C37-B05F-BF9F59E28BC8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2770;p37">
              <a:extLst>
                <a:ext uri="{FF2B5EF4-FFF2-40B4-BE49-F238E27FC236}">
                  <a16:creationId xmlns:a16="http://schemas.microsoft.com/office/drawing/2014/main" id="{C40614DE-6475-46FA-877A-2640FCEAADAD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2771;p37">
              <a:extLst>
                <a:ext uri="{FF2B5EF4-FFF2-40B4-BE49-F238E27FC236}">
                  <a16:creationId xmlns:a16="http://schemas.microsoft.com/office/drawing/2014/main" id="{70331ED2-EE35-4DE3-BDD6-E8C51703E0AE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2772;p37">
              <a:extLst>
                <a:ext uri="{FF2B5EF4-FFF2-40B4-BE49-F238E27FC236}">
                  <a16:creationId xmlns:a16="http://schemas.microsoft.com/office/drawing/2014/main" id="{169C385E-B70E-498F-AE55-EC62A5064894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2773;p37">
              <a:extLst>
                <a:ext uri="{FF2B5EF4-FFF2-40B4-BE49-F238E27FC236}">
                  <a16:creationId xmlns:a16="http://schemas.microsoft.com/office/drawing/2014/main" id="{ABF2D631-423B-425E-B2E4-F0B21F2EA337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2774;p37">
              <a:extLst>
                <a:ext uri="{FF2B5EF4-FFF2-40B4-BE49-F238E27FC236}">
                  <a16:creationId xmlns:a16="http://schemas.microsoft.com/office/drawing/2014/main" id="{7468C3C4-A338-438B-B190-7D01EC3CB034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2775;p37">
              <a:extLst>
                <a:ext uri="{FF2B5EF4-FFF2-40B4-BE49-F238E27FC236}">
                  <a16:creationId xmlns:a16="http://schemas.microsoft.com/office/drawing/2014/main" id="{703F3685-5D77-45FA-BBCF-F199F08CBE66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2776;p37">
              <a:extLst>
                <a:ext uri="{FF2B5EF4-FFF2-40B4-BE49-F238E27FC236}">
                  <a16:creationId xmlns:a16="http://schemas.microsoft.com/office/drawing/2014/main" id="{7909A53D-5E3C-4932-B500-94CB190FFA54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2777;p37">
              <a:extLst>
                <a:ext uri="{FF2B5EF4-FFF2-40B4-BE49-F238E27FC236}">
                  <a16:creationId xmlns:a16="http://schemas.microsoft.com/office/drawing/2014/main" id="{803B7F15-BEEE-44B1-903C-FF2347EE644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2778;p37">
              <a:extLst>
                <a:ext uri="{FF2B5EF4-FFF2-40B4-BE49-F238E27FC236}">
                  <a16:creationId xmlns:a16="http://schemas.microsoft.com/office/drawing/2014/main" id="{D66A5E7F-D4B3-4D2A-98FE-7C88378675DF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2779;p37">
              <a:extLst>
                <a:ext uri="{FF2B5EF4-FFF2-40B4-BE49-F238E27FC236}">
                  <a16:creationId xmlns:a16="http://schemas.microsoft.com/office/drawing/2014/main" id="{C41FE514-8D9E-4CA8-9730-D1FAEF171378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2780;p37">
              <a:extLst>
                <a:ext uri="{FF2B5EF4-FFF2-40B4-BE49-F238E27FC236}">
                  <a16:creationId xmlns:a16="http://schemas.microsoft.com/office/drawing/2014/main" id="{CE5EFD11-EE18-4738-A82B-1C9B75841152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2781;p37">
              <a:extLst>
                <a:ext uri="{FF2B5EF4-FFF2-40B4-BE49-F238E27FC236}">
                  <a16:creationId xmlns:a16="http://schemas.microsoft.com/office/drawing/2014/main" id="{7696250B-8355-4F85-A4D2-0DFE02A2BD2F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2782;p37">
              <a:extLst>
                <a:ext uri="{FF2B5EF4-FFF2-40B4-BE49-F238E27FC236}">
                  <a16:creationId xmlns:a16="http://schemas.microsoft.com/office/drawing/2014/main" id="{02F74362-EFB7-4296-88D4-C41BC21C33DB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2783;p37">
              <a:extLst>
                <a:ext uri="{FF2B5EF4-FFF2-40B4-BE49-F238E27FC236}">
                  <a16:creationId xmlns:a16="http://schemas.microsoft.com/office/drawing/2014/main" id="{6BE57222-CBE2-4D3B-9461-FBE9347C8A72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2784;p37">
              <a:extLst>
                <a:ext uri="{FF2B5EF4-FFF2-40B4-BE49-F238E27FC236}">
                  <a16:creationId xmlns:a16="http://schemas.microsoft.com/office/drawing/2014/main" id="{FD6BE3C4-D0C4-41DD-8CF3-BC112B22CF87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2785;p37">
              <a:extLst>
                <a:ext uri="{FF2B5EF4-FFF2-40B4-BE49-F238E27FC236}">
                  <a16:creationId xmlns:a16="http://schemas.microsoft.com/office/drawing/2014/main" id="{87530665-041F-4B12-95BE-4EBFA96B01DC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2786;p37">
              <a:extLst>
                <a:ext uri="{FF2B5EF4-FFF2-40B4-BE49-F238E27FC236}">
                  <a16:creationId xmlns:a16="http://schemas.microsoft.com/office/drawing/2014/main" id="{7A8B624D-95FC-4167-AD4D-75EB4C78EC61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2787;p37">
              <a:extLst>
                <a:ext uri="{FF2B5EF4-FFF2-40B4-BE49-F238E27FC236}">
                  <a16:creationId xmlns:a16="http://schemas.microsoft.com/office/drawing/2014/main" id="{B906AB69-9824-468A-AB72-D0C6EEC2F7AA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2788;p37">
              <a:extLst>
                <a:ext uri="{FF2B5EF4-FFF2-40B4-BE49-F238E27FC236}">
                  <a16:creationId xmlns:a16="http://schemas.microsoft.com/office/drawing/2014/main" id="{4D4DFA60-446D-463C-91E3-BBA578972CDF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2789;p37">
              <a:extLst>
                <a:ext uri="{FF2B5EF4-FFF2-40B4-BE49-F238E27FC236}">
                  <a16:creationId xmlns:a16="http://schemas.microsoft.com/office/drawing/2014/main" id="{CE27C98D-ADD0-4511-85EE-454F0FD6E93F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2790;p37">
              <a:extLst>
                <a:ext uri="{FF2B5EF4-FFF2-40B4-BE49-F238E27FC236}">
                  <a16:creationId xmlns:a16="http://schemas.microsoft.com/office/drawing/2014/main" id="{D56A5604-8C20-4B46-AB2F-B78C1286C598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2791;p37">
              <a:extLst>
                <a:ext uri="{FF2B5EF4-FFF2-40B4-BE49-F238E27FC236}">
                  <a16:creationId xmlns:a16="http://schemas.microsoft.com/office/drawing/2014/main" id="{BB4E17D7-8824-4D92-AEE4-03EB64750B30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2792;p37">
              <a:extLst>
                <a:ext uri="{FF2B5EF4-FFF2-40B4-BE49-F238E27FC236}">
                  <a16:creationId xmlns:a16="http://schemas.microsoft.com/office/drawing/2014/main" id="{1E181808-615A-44B9-A0A6-402CFE2E6889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2793;p37">
              <a:extLst>
                <a:ext uri="{FF2B5EF4-FFF2-40B4-BE49-F238E27FC236}">
                  <a16:creationId xmlns:a16="http://schemas.microsoft.com/office/drawing/2014/main" id="{931AEE35-1423-4B3A-BF67-FAC9FF3C3BBB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2794;p37">
              <a:extLst>
                <a:ext uri="{FF2B5EF4-FFF2-40B4-BE49-F238E27FC236}">
                  <a16:creationId xmlns:a16="http://schemas.microsoft.com/office/drawing/2014/main" id="{92ABA312-9E6C-4DCA-92EF-0641BAE64DC1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2795;p37">
              <a:extLst>
                <a:ext uri="{FF2B5EF4-FFF2-40B4-BE49-F238E27FC236}">
                  <a16:creationId xmlns:a16="http://schemas.microsoft.com/office/drawing/2014/main" id="{C99F9D07-8964-4A88-A249-6A57F53EFC52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2796;p37">
              <a:extLst>
                <a:ext uri="{FF2B5EF4-FFF2-40B4-BE49-F238E27FC236}">
                  <a16:creationId xmlns:a16="http://schemas.microsoft.com/office/drawing/2014/main" id="{6E2A639E-126E-4B3F-95AE-46AB21DC4B36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2797;p37">
              <a:extLst>
                <a:ext uri="{FF2B5EF4-FFF2-40B4-BE49-F238E27FC236}">
                  <a16:creationId xmlns:a16="http://schemas.microsoft.com/office/drawing/2014/main" id="{1B3BC21F-EB67-43F9-BBE7-0FA17782CE46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2798;p37">
              <a:extLst>
                <a:ext uri="{FF2B5EF4-FFF2-40B4-BE49-F238E27FC236}">
                  <a16:creationId xmlns:a16="http://schemas.microsoft.com/office/drawing/2014/main" id="{EEA20AE4-244E-462F-8240-8FE74FB7A2D6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2799;p37">
              <a:extLst>
                <a:ext uri="{FF2B5EF4-FFF2-40B4-BE49-F238E27FC236}">
                  <a16:creationId xmlns:a16="http://schemas.microsoft.com/office/drawing/2014/main" id="{221F8CDF-B6BB-48CB-BD15-BB3D4D7ABAE9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2800;p37">
              <a:extLst>
                <a:ext uri="{FF2B5EF4-FFF2-40B4-BE49-F238E27FC236}">
                  <a16:creationId xmlns:a16="http://schemas.microsoft.com/office/drawing/2014/main" id="{0EB2D7D0-6A1B-4753-A8E8-D86EF9E516E5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2801;p37">
              <a:extLst>
                <a:ext uri="{FF2B5EF4-FFF2-40B4-BE49-F238E27FC236}">
                  <a16:creationId xmlns:a16="http://schemas.microsoft.com/office/drawing/2014/main" id="{01E2C7D7-2CA2-437C-BB9D-AEB364D78031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2802;p37">
              <a:extLst>
                <a:ext uri="{FF2B5EF4-FFF2-40B4-BE49-F238E27FC236}">
                  <a16:creationId xmlns:a16="http://schemas.microsoft.com/office/drawing/2014/main" id="{FE9D8F95-18CF-44B4-A435-DE8FD9B9F375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2803;p37">
              <a:extLst>
                <a:ext uri="{FF2B5EF4-FFF2-40B4-BE49-F238E27FC236}">
                  <a16:creationId xmlns:a16="http://schemas.microsoft.com/office/drawing/2014/main" id="{71A90398-61F5-4BDE-BC89-3C604CCB49F8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2804;p37">
              <a:extLst>
                <a:ext uri="{FF2B5EF4-FFF2-40B4-BE49-F238E27FC236}">
                  <a16:creationId xmlns:a16="http://schemas.microsoft.com/office/drawing/2014/main" id="{CE16EAAD-204C-4B40-8008-18AECC0781B9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2805;p37">
              <a:extLst>
                <a:ext uri="{FF2B5EF4-FFF2-40B4-BE49-F238E27FC236}">
                  <a16:creationId xmlns:a16="http://schemas.microsoft.com/office/drawing/2014/main" id="{B689FD8D-C082-43AF-874C-27D340DC80E9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2806;p37">
              <a:extLst>
                <a:ext uri="{FF2B5EF4-FFF2-40B4-BE49-F238E27FC236}">
                  <a16:creationId xmlns:a16="http://schemas.microsoft.com/office/drawing/2014/main" id="{5640096F-2D76-45F5-A2A8-17AA8312C951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2807;p37">
              <a:extLst>
                <a:ext uri="{FF2B5EF4-FFF2-40B4-BE49-F238E27FC236}">
                  <a16:creationId xmlns:a16="http://schemas.microsoft.com/office/drawing/2014/main" id="{D2225FE1-61DE-44AE-A81C-842CE5D1D0C5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2808;p37">
              <a:extLst>
                <a:ext uri="{FF2B5EF4-FFF2-40B4-BE49-F238E27FC236}">
                  <a16:creationId xmlns:a16="http://schemas.microsoft.com/office/drawing/2014/main" id="{D3AEE5BD-DFA4-49EB-AD06-A4491EB5A6D3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2809;p37">
              <a:extLst>
                <a:ext uri="{FF2B5EF4-FFF2-40B4-BE49-F238E27FC236}">
                  <a16:creationId xmlns:a16="http://schemas.microsoft.com/office/drawing/2014/main" id="{1D6B3299-ECEB-449E-BDF6-80DE30BA34C6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2810;p37">
              <a:extLst>
                <a:ext uri="{FF2B5EF4-FFF2-40B4-BE49-F238E27FC236}">
                  <a16:creationId xmlns:a16="http://schemas.microsoft.com/office/drawing/2014/main" id="{481A143E-7BC9-406F-84D3-409CC61116E5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2811;p37">
              <a:extLst>
                <a:ext uri="{FF2B5EF4-FFF2-40B4-BE49-F238E27FC236}">
                  <a16:creationId xmlns:a16="http://schemas.microsoft.com/office/drawing/2014/main" id="{6D70805B-9271-437D-8C7F-D78F18FE7893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2812;p37">
              <a:extLst>
                <a:ext uri="{FF2B5EF4-FFF2-40B4-BE49-F238E27FC236}">
                  <a16:creationId xmlns:a16="http://schemas.microsoft.com/office/drawing/2014/main" id="{44D7E0CD-213B-4703-BDE5-93FDF90C83B8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2813;p37">
              <a:extLst>
                <a:ext uri="{FF2B5EF4-FFF2-40B4-BE49-F238E27FC236}">
                  <a16:creationId xmlns:a16="http://schemas.microsoft.com/office/drawing/2014/main" id="{8564F0C5-FF4B-4306-B624-A2D1905C950C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2814;p37">
              <a:extLst>
                <a:ext uri="{FF2B5EF4-FFF2-40B4-BE49-F238E27FC236}">
                  <a16:creationId xmlns:a16="http://schemas.microsoft.com/office/drawing/2014/main" id="{FC775F4D-98D9-442E-857F-593F3C11EA41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2815;p37">
              <a:extLst>
                <a:ext uri="{FF2B5EF4-FFF2-40B4-BE49-F238E27FC236}">
                  <a16:creationId xmlns:a16="http://schemas.microsoft.com/office/drawing/2014/main" id="{54A00230-83E5-4047-AE30-2EBF4F916C3D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2816;p37">
              <a:extLst>
                <a:ext uri="{FF2B5EF4-FFF2-40B4-BE49-F238E27FC236}">
                  <a16:creationId xmlns:a16="http://schemas.microsoft.com/office/drawing/2014/main" id="{EEDC281A-7302-4BBE-BE91-22146ADD818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2817;p37">
              <a:extLst>
                <a:ext uri="{FF2B5EF4-FFF2-40B4-BE49-F238E27FC236}">
                  <a16:creationId xmlns:a16="http://schemas.microsoft.com/office/drawing/2014/main" id="{C3B80244-3AD8-4A9F-8CB9-73D093B86C64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2818;p37">
              <a:extLst>
                <a:ext uri="{FF2B5EF4-FFF2-40B4-BE49-F238E27FC236}">
                  <a16:creationId xmlns:a16="http://schemas.microsoft.com/office/drawing/2014/main" id="{419CE540-106D-4071-A054-5FEA956625B9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2819;p37">
              <a:extLst>
                <a:ext uri="{FF2B5EF4-FFF2-40B4-BE49-F238E27FC236}">
                  <a16:creationId xmlns:a16="http://schemas.microsoft.com/office/drawing/2014/main" id="{9F53C272-94DF-44E6-B41F-8522818FE98B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2820;p37">
              <a:extLst>
                <a:ext uri="{FF2B5EF4-FFF2-40B4-BE49-F238E27FC236}">
                  <a16:creationId xmlns:a16="http://schemas.microsoft.com/office/drawing/2014/main" id="{24728536-0D6A-4CEC-9248-473D19B3641D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2821;p37">
              <a:extLst>
                <a:ext uri="{FF2B5EF4-FFF2-40B4-BE49-F238E27FC236}">
                  <a16:creationId xmlns:a16="http://schemas.microsoft.com/office/drawing/2014/main" id="{F2A13D63-B0B7-4708-B31F-F429EB4820AB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2822;p37">
              <a:extLst>
                <a:ext uri="{FF2B5EF4-FFF2-40B4-BE49-F238E27FC236}">
                  <a16:creationId xmlns:a16="http://schemas.microsoft.com/office/drawing/2014/main" id="{2CAC30EE-B3B5-4DEE-B57F-E6DDC7F283B8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2823;p37">
              <a:extLst>
                <a:ext uri="{FF2B5EF4-FFF2-40B4-BE49-F238E27FC236}">
                  <a16:creationId xmlns:a16="http://schemas.microsoft.com/office/drawing/2014/main" id="{564E9BD1-3C30-4689-AFB1-D175AA315E1F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7" name="Google Shape;2824;p37">
              <a:extLst>
                <a:ext uri="{FF2B5EF4-FFF2-40B4-BE49-F238E27FC236}">
                  <a16:creationId xmlns:a16="http://schemas.microsoft.com/office/drawing/2014/main" id="{0EACD1B7-458B-4CE3-A032-484F17721C06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772" name="Google Shape;2825;p37">
                <a:extLst>
                  <a:ext uri="{FF2B5EF4-FFF2-40B4-BE49-F238E27FC236}">
                    <a16:creationId xmlns:a16="http://schemas.microsoft.com/office/drawing/2014/main" id="{3692EEEA-A51E-4A0E-B142-17E046462261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2826;p37">
                <a:extLst>
                  <a:ext uri="{FF2B5EF4-FFF2-40B4-BE49-F238E27FC236}">
                    <a16:creationId xmlns:a16="http://schemas.microsoft.com/office/drawing/2014/main" id="{D514CD74-FA65-4387-ADD7-DF56359E5692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2827;p37">
                <a:extLst>
                  <a:ext uri="{FF2B5EF4-FFF2-40B4-BE49-F238E27FC236}">
                    <a16:creationId xmlns:a16="http://schemas.microsoft.com/office/drawing/2014/main" id="{2DC3BB5B-2CBC-46D9-9D92-5556CF427197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2828;p37">
                <a:extLst>
                  <a:ext uri="{FF2B5EF4-FFF2-40B4-BE49-F238E27FC236}">
                    <a16:creationId xmlns:a16="http://schemas.microsoft.com/office/drawing/2014/main" id="{8F5920A0-3238-4EC4-AFEE-E6301AF6D5C2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2829;p37">
                <a:extLst>
                  <a:ext uri="{FF2B5EF4-FFF2-40B4-BE49-F238E27FC236}">
                    <a16:creationId xmlns:a16="http://schemas.microsoft.com/office/drawing/2014/main" id="{AA44EAB7-C63F-458E-8491-21BD82499830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2830;p37">
                <a:extLst>
                  <a:ext uri="{FF2B5EF4-FFF2-40B4-BE49-F238E27FC236}">
                    <a16:creationId xmlns:a16="http://schemas.microsoft.com/office/drawing/2014/main" id="{10BF31BC-A059-4282-9F33-442C723F2614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2831;p37">
                <a:extLst>
                  <a:ext uri="{FF2B5EF4-FFF2-40B4-BE49-F238E27FC236}">
                    <a16:creationId xmlns:a16="http://schemas.microsoft.com/office/drawing/2014/main" id="{AA4E35AC-8D72-4803-A1D3-EB80F2529307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2832;p37">
                <a:extLst>
                  <a:ext uri="{FF2B5EF4-FFF2-40B4-BE49-F238E27FC236}">
                    <a16:creationId xmlns:a16="http://schemas.microsoft.com/office/drawing/2014/main" id="{5D58BD87-4D28-497F-BA42-05A486243CBD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2833;p37">
                <a:extLst>
                  <a:ext uri="{FF2B5EF4-FFF2-40B4-BE49-F238E27FC236}">
                    <a16:creationId xmlns:a16="http://schemas.microsoft.com/office/drawing/2014/main" id="{96ED955C-4877-4354-BFC6-BED0AB449188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2834;p37">
              <a:extLst>
                <a:ext uri="{FF2B5EF4-FFF2-40B4-BE49-F238E27FC236}">
                  <a16:creationId xmlns:a16="http://schemas.microsoft.com/office/drawing/2014/main" id="{85696368-4E58-4475-8236-70525F9BBE7F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767" name="Google Shape;2835;p37">
                <a:extLst>
                  <a:ext uri="{FF2B5EF4-FFF2-40B4-BE49-F238E27FC236}">
                    <a16:creationId xmlns:a16="http://schemas.microsoft.com/office/drawing/2014/main" id="{4ACA15DA-5C4A-4730-979F-D79D9A01D0F8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2836;p37">
                <a:extLst>
                  <a:ext uri="{FF2B5EF4-FFF2-40B4-BE49-F238E27FC236}">
                    <a16:creationId xmlns:a16="http://schemas.microsoft.com/office/drawing/2014/main" id="{8816C9C6-28D0-4807-A775-5403E7A491A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2837;p37">
                <a:extLst>
                  <a:ext uri="{FF2B5EF4-FFF2-40B4-BE49-F238E27FC236}">
                    <a16:creationId xmlns:a16="http://schemas.microsoft.com/office/drawing/2014/main" id="{3C04D7B1-0CF1-40CA-83DB-CE7F43D9D06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2838;p37">
                <a:extLst>
                  <a:ext uri="{FF2B5EF4-FFF2-40B4-BE49-F238E27FC236}">
                    <a16:creationId xmlns:a16="http://schemas.microsoft.com/office/drawing/2014/main" id="{98650B55-71B0-4431-B9C9-AE997D5D6E3A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2839;p37">
                <a:extLst>
                  <a:ext uri="{FF2B5EF4-FFF2-40B4-BE49-F238E27FC236}">
                    <a16:creationId xmlns:a16="http://schemas.microsoft.com/office/drawing/2014/main" id="{7DCDDB8F-3EC7-4619-8FA3-4661AF03CA62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9" name="Google Shape;2840;p37">
              <a:extLst>
                <a:ext uri="{FF2B5EF4-FFF2-40B4-BE49-F238E27FC236}">
                  <a16:creationId xmlns:a16="http://schemas.microsoft.com/office/drawing/2014/main" id="{22B0A2A3-F6AD-4831-BBEA-7014D85C2163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2841;p37">
              <a:extLst>
                <a:ext uri="{FF2B5EF4-FFF2-40B4-BE49-F238E27FC236}">
                  <a16:creationId xmlns:a16="http://schemas.microsoft.com/office/drawing/2014/main" id="{96195388-C208-4045-B3D6-5A142A61EB27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2842;p37">
              <a:extLst>
                <a:ext uri="{FF2B5EF4-FFF2-40B4-BE49-F238E27FC236}">
                  <a16:creationId xmlns:a16="http://schemas.microsoft.com/office/drawing/2014/main" id="{2B001210-C444-41FE-A6DA-CC3C65BD0ABA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2843;p37">
              <a:extLst>
                <a:ext uri="{FF2B5EF4-FFF2-40B4-BE49-F238E27FC236}">
                  <a16:creationId xmlns:a16="http://schemas.microsoft.com/office/drawing/2014/main" id="{C5433097-305E-4E74-A21B-3123C7C77F1B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2844;p37">
              <a:extLst>
                <a:ext uri="{FF2B5EF4-FFF2-40B4-BE49-F238E27FC236}">
                  <a16:creationId xmlns:a16="http://schemas.microsoft.com/office/drawing/2014/main" id="{802FE508-73D2-435B-A6BF-A23CCEDE65B5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2845;p37">
              <a:extLst>
                <a:ext uri="{FF2B5EF4-FFF2-40B4-BE49-F238E27FC236}">
                  <a16:creationId xmlns:a16="http://schemas.microsoft.com/office/drawing/2014/main" id="{A9AE9D13-C8BA-4B4D-BDD5-655681B19D77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2846;p37">
              <a:extLst>
                <a:ext uri="{FF2B5EF4-FFF2-40B4-BE49-F238E27FC236}">
                  <a16:creationId xmlns:a16="http://schemas.microsoft.com/office/drawing/2014/main" id="{742D1E7A-154F-45CE-8F97-9094FD932253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2847;p37">
              <a:extLst>
                <a:ext uri="{FF2B5EF4-FFF2-40B4-BE49-F238E27FC236}">
                  <a16:creationId xmlns:a16="http://schemas.microsoft.com/office/drawing/2014/main" id="{94B221EB-B3B0-495C-A97B-75906F700200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2848;p37">
              <a:extLst>
                <a:ext uri="{FF2B5EF4-FFF2-40B4-BE49-F238E27FC236}">
                  <a16:creationId xmlns:a16="http://schemas.microsoft.com/office/drawing/2014/main" id="{AB793385-5BA6-407F-B6C1-A80705BD28C4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2849;p37">
              <a:extLst>
                <a:ext uri="{FF2B5EF4-FFF2-40B4-BE49-F238E27FC236}">
                  <a16:creationId xmlns:a16="http://schemas.microsoft.com/office/drawing/2014/main" id="{2CF7B169-B79E-4DD9-9C40-822B69BDF5C9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2850;p37">
              <a:extLst>
                <a:ext uri="{FF2B5EF4-FFF2-40B4-BE49-F238E27FC236}">
                  <a16:creationId xmlns:a16="http://schemas.microsoft.com/office/drawing/2014/main" id="{242519FE-7FA9-4141-9F32-0519B91282E0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2851;p37">
              <a:extLst>
                <a:ext uri="{FF2B5EF4-FFF2-40B4-BE49-F238E27FC236}">
                  <a16:creationId xmlns:a16="http://schemas.microsoft.com/office/drawing/2014/main" id="{4BD3AF23-7E4B-4D07-B6C6-D508B8B4FD97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2852;p37">
              <a:extLst>
                <a:ext uri="{FF2B5EF4-FFF2-40B4-BE49-F238E27FC236}">
                  <a16:creationId xmlns:a16="http://schemas.microsoft.com/office/drawing/2014/main" id="{B9FBDE55-C503-4ACE-A67D-5E73F13DFA31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2853;p37">
              <a:extLst>
                <a:ext uri="{FF2B5EF4-FFF2-40B4-BE49-F238E27FC236}">
                  <a16:creationId xmlns:a16="http://schemas.microsoft.com/office/drawing/2014/main" id="{62825E47-0E39-4DDE-8267-84D7254D79C4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2854;p37">
              <a:extLst>
                <a:ext uri="{FF2B5EF4-FFF2-40B4-BE49-F238E27FC236}">
                  <a16:creationId xmlns:a16="http://schemas.microsoft.com/office/drawing/2014/main" id="{3D33EFAF-A0A9-477D-BE1A-4B75B43AE707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2855;p37">
              <a:extLst>
                <a:ext uri="{FF2B5EF4-FFF2-40B4-BE49-F238E27FC236}">
                  <a16:creationId xmlns:a16="http://schemas.microsoft.com/office/drawing/2014/main" id="{0F684BCC-665D-47DD-99C6-1D04BC23DCD3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2856;p37">
              <a:extLst>
                <a:ext uri="{FF2B5EF4-FFF2-40B4-BE49-F238E27FC236}">
                  <a16:creationId xmlns:a16="http://schemas.microsoft.com/office/drawing/2014/main" id="{B183BEC9-77BC-473A-A045-3E2680D5460B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2857;p37">
              <a:extLst>
                <a:ext uri="{FF2B5EF4-FFF2-40B4-BE49-F238E27FC236}">
                  <a16:creationId xmlns:a16="http://schemas.microsoft.com/office/drawing/2014/main" id="{563D4191-D7FD-40B9-90E0-52EA32BBE703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BBC783-F14A-4332-A7D3-7ADFA272B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730"/>
              </p:ext>
            </p:extLst>
          </p:nvPr>
        </p:nvGraphicFramePr>
        <p:xfrm>
          <a:off x="457200" y="1264597"/>
          <a:ext cx="8229600" cy="3465864"/>
        </p:xfrm>
        <a:graphic>
          <a:graphicData uri="http://schemas.openxmlformats.org/drawingml/2006/table">
            <a:tbl>
              <a:tblPr firstRow="1" firstCol="1" bandRow="1">
                <a:tableStyleId>{5CD5B7B9-7AAB-4E71-8935-5ACDFAD8A81C}</a:tableStyleId>
              </a:tblPr>
              <a:tblGrid>
                <a:gridCol w="359923">
                  <a:extLst>
                    <a:ext uri="{9D8B030D-6E8A-4147-A177-3AD203B41FA5}">
                      <a16:colId xmlns:a16="http://schemas.microsoft.com/office/drawing/2014/main" val="3690203811"/>
                    </a:ext>
                  </a:extLst>
                </a:gridCol>
                <a:gridCol w="7869677">
                  <a:extLst>
                    <a:ext uri="{9D8B030D-6E8A-4147-A177-3AD203B41FA5}">
                      <a16:colId xmlns:a16="http://schemas.microsoft.com/office/drawing/2014/main" val="3721164306"/>
                    </a:ext>
                  </a:extLst>
                </a:gridCol>
              </a:tblGrid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[1]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Newsroom, "Data Analyst, the most in-demand job of the coming years," 2018 February 21. [Online]. Available: https://www.morningfuture.com/en/article/2018/02/21/data-analyst-data-scientist-big-data-work/235/.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3689919197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</a:rPr>
                        <a:t>[2] </a:t>
                      </a:r>
                      <a:endParaRPr lang="en-CA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Purdue University Global, "Rise of the Data Analyst—What’s Behind the Boom?," 16 September 2019. [Online]. Available: https://www.purdueglobal.edu/blog/information-technology/rise-of-data-analyst/.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00375978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[3]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edureka, "10 Reasons Why Big Data Analytics is the Best Career Move," 23 July 2020. [Online]. Available: https://www.edureka.co/blog/10-reasons-why-big-data-analytics-is-the-best-career-move.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37398402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</a:rPr>
                        <a:t>[4] </a:t>
                      </a:r>
                      <a:endParaRPr lang="en-CA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SAS, "ETL What it is and why it matters," [Online]. </a:t>
                      </a:r>
                      <a:r>
                        <a:rPr lang="fr-CA" sz="1000">
                          <a:effectLst/>
                        </a:rPr>
                        <a:t>Available: https://www.sas.com/en_ca/insights/data-management/what-is-etl.html.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2192398276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[5]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Open Sourcing Mental Illness, LTD, "Mental Health in Tech Survey," 2014. [Online]. Available: https://www.kaggle.com/osmi/mental-health-in-tech-survey. 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2529398411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[6]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M. O'Neill, "World University Rankings," 2019. [Online]. Available: https://www.kaggle.com/mylesoneill/world-university-rankings. 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34959998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[7]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Singapore, "Indeed Singapore,"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https://sg.indeed.com/.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183674928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[8]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Indeed Canada, "Indeed Canada," [Online]. </a:t>
                      </a:r>
                      <a:r>
                        <a:rPr lang="fr-CA" sz="1000">
                          <a:effectLst/>
                        </a:rPr>
                        <a:t>Available: https://ca.indeed.com/. </a:t>
                      </a:r>
                      <a:r>
                        <a:rPr lang="en-US" sz="1000">
                          <a:effectLst/>
                        </a:rPr>
                        <a:t>[Accessed 15 December 2020].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78893068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[9]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Australia, "Indeed Australia,"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https://au.indeed.com/.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3130258077"/>
                  </a:ext>
                </a:extLst>
              </a:tr>
              <a:tr h="4369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[10]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US, "Indeed US,"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https://www.indeed.com/.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99738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47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motivation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questions do we answer?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749;p37">
            <a:extLst>
              <a:ext uri="{FF2B5EF4-FFF2-40B4-BE49-F238E27FC236}">
                <a16:creationId xmlns:a16="http://schemas.microsoft.com/office/drawing/2014/main" id="{6F6CED76-041B-4961-922A-505FE06ED9FD}"/>
              </a:ext>
            </a:extLst>
          </p:cNvPr>
          <p:cNvGrpSpPr/>
          <p:nvPr/>
        </p:nvGrpSpPr>
        <p:grpSpPr>
          <a:xfrm>
            <a:off x="5116617" y="899989"/>
            <a:ext cx="3095007" cy="3343521"/>
            <a:chOff x="2152750" y="190500"/>
            <a:chExt cx="4293756" cy="4762499"/>
          </a:xfrm>
        </p:grpSpPr>
        <p:sp>
          <p:nvSpPr>
            <p:cNvPr id="112" name="Google Shape;2750;p37">
              <a:extLst>
                <a:ext uri="{FF2B5EF4-FFF2-40B4-BE49-F238E27FC236}">
                  <a16:creationId xmlns:a16="http://schemas.microsoft.com/office/drawing/2014/main" id="{7F4FAE64-B229-4FF3-8B6E-7F8A7E519556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751;p37">
              <a:extLst>
                <a:ext uri="{FF2B5EF4-FFF2-40B4-BE49-F238E27FC236}">
                  <a16:creationId xmlns:a16="http://schemas.microsoft.com/office/drawing/2014/main" id="{C3E0BF7C-49BC-4AAD-B8CB-18CA107EC611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752;p37">
              <a:extLst>
                <a:ext uri="{FF2B5EF4-FFF2-40B4-BE49-F238E27FC236}">
                  <a16:creationId xmlns:a16="http://schemas.microsoft.com/office/drawing/2014/main" id="{7D2BCCB4-2C62-424E-B3DC-A8876199597C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753;p37">
              <a:extLst>
                <a:ext uri="{FF2B5EF4-FFF2-40B4-BE49-F238E27FC236}">
                  <a16:creationId xmlns:a16="http://schemas.microsoft.com/office/drawing/2014/main" id="{8B2ACC44-78F7-4D1F-B1E2-4B7D9E206F01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754;p37">
              <a:extLst>
                <a:ext uri="{FF2B5EF4-FFF2-40B4-BE49-F238E27FC236}">
                  <a16:creationId xmlns:a16="http://schemas.microsoft.com/office/drawing/2014/main" id="{D043FB33-250B-47A9-ADCA-812F14112F81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755;p37">
              <a:extLst>
                <a:ext uri="{FF2B5EF4-FFF2-40B4-BE49-F238E27FC236}">
                  <a16:creationId xmlns:a16="http://schemas.microsoft.com/office/drawing/2014/main" id="{A981A6EB-2D24-4594-9F05-2AC86595CC30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756;p37">
              <a:extLst>
                <a:ext uri="{FF2B5EF4-FFF2-40B4-BE49-F238E27FC236}">
                  <a16:creationId xmlns:a16="http://schemas.microsoft.com/office/drawing/2014/main" id="{8327A1A3-B6D5-4D0D-97FE-935BFC2891C1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757;p37">
              <a:extLst>
                <a:ext uri="{FF2B5EF4-FFF2-40B4-BE49-F238E27FC236}">
                  <a16:creationId xmlns:a16="http://schemas.microsoft.com/office/drawing/2014/main" id="{27350236-3D57-4107-A4A6-BDC4F4374B1A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758;p37">
              <a:extLst>
                <a:ext uri="{FF2B5EF4-FFF2-40B4-BE49-F238E27FC236}">
                  <a16:creationId xmlns:a16="http://schemas.microsoft.com/office/drawing/2014/main" id="{127AAF9E-B28F-4642-9233-A8946058549A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759;p37">
              <a:extLst>
                <a:ext uri="{FF2B5EF4-FFF2-40B4-BE49-F238E27FC236}">
                  <a16:creationId xmlns:a16="http://schemas.microsoft.com/office/drawing/2014/main" id="{8B813FF6-A01C-4405-A8F4-6C14D06BE2CD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760;p37">
              <a:extLst>
                <a:ext uri="{FF2B5EF4-FFF2-40B4-BE49-F238E27FC236}">
                  <a16:creationId xmlns:a16="http://schemas.microsoft.com/office/drawing/2014/main" id="{812282C8-446D-48D5-8D05-4E68174086B0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761;p37">
              <a:extLst>
                <a:ext uri="{FF2B5EF4-FFF2-40B4-BE49-F238E27FC236}">
                  <a16:creationId xmlns:a16="http://schemas.microsoft.com/office/drawing/2014/main" id="{C2476DAD-C22D-496F-B774-D7382707BB4B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762;p37">
              <a:extLst>
                <a:ext uri="{FF2B5EF4-FFF2-40B4-BE49-F238E27FC236}">
                  <a16:creationId xmlns:a16="http://schemas.microsoft.com/office/drawing/2014/main" id="{926C9557-704C-430E-ACA5-C4AA8BA7F006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763;p37">
              <a:extLst>
                <a:ext uri="{FF2B5EF4-FFF2-40B4-BE49-F238E27FC236}">
                  <a16:creationId xmlns:a16="http://schemas.microsoft.com/office/drawing/2014/main" id="{BA578D7C-245C-46E1-9800-C90186D828A7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764;p37">
              <a:extLst>
                <a:ext uri="{FF2B5EF4-FFF2-40B4-BE49-F238E27FC236}">
                  <a16:creationId xmlns:a16="http://schemas.microsoft.com/office/drawing/2014/main" id="{6BB08D66-C2C5-4681-947E-57A8F10EBC04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765;p37">
              <a:extLst>
                <a:ext uri="{FF2B5EF4-FFF2-40B4-BE49-F238E27FC236}">
                  <a16:creationId xmlns:a16="http://schemas.microsoft.com/office/drawing/2014/main" id="{BE6D85ED-D959-4EB8-AF38-FE3FBFBE55B7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766;p37">
              <a:extLst>
                <a:ext uri="{FF2B5EF4-FFF2-40B4-BE49-F238E27FC236}">
                  <a16:creationId xmlns:a16="http://schemas.microsoft.com/office/drawing/2014/main" id="{2E77BEDD-13C5-43A8-AB46-322C97FB8BD3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767;p37">
              <a:extLst>
                <a:ext uri="{FF2B5EF4-FFF2-40B4-BE49-F238E27FC236}">
                  <a16:creationId xmlns:a16="http://schemas.microsoft.com/office/drawing/2014/main" id="{E39CEE9D-DD03-41B5-97EA-8B88235A7EC4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768;p37">
              <a:extLst>
                <a:ext uri="{FF2B5EF4-FFF2-40B4-BE49-F238E27FC236}">
                  <a16:creationId xmlns:a16="http://schemas.microsoft.com/office/drawing/2014/main" id="{CC4B284C-2B19-47B8-A19E-2FEED2A4008E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769;p37">
              <a:extLst>
                <a:ext uri="{FF2B5EF4-FFF2-40B4-BE49-F238E27FC236}">
                  <a16:creationId xmlns:a16="http://schemas.microsoft.com/office/drawing/2014/main" id="{0743FFC3-0472-4DAE-BFA6-8314B5B9BE43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770;p37">
              <a:extLst>
                <a:ext uri="{FF2B5EF4-FFF2-40B4-BE49-F238E27FC236}">
                  <a16:creationId xmlns:a16="http://schemas.microsoft.com/office/drawing/2014/main" id="{B298BB61-4904-4CA2-BEE6-BB30D4993D24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771;p37">
              <a:extLst>
                <a:ext uri="{FF2B5EF4-FFF2-40B4-BE49-F238E27FC236}">
                  <a16:creationId xmlns:a16="http://schemas.microsoft.com/office/drawing/2014/main" id="{3BF87449-CDD5-4476-8925-4F2CC107715D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772;p37">
              <a:extLst>
                <a:ext uri="{FF2B5EF4-FFF2-40B4-BE49-F238E27FC236}">
                  <a16:creationId xmlns:a16="http://schemas.microsoft.com/office/drawing/2014/main" id="{57946100-1D13-4746-92A5-6AC45542EA28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773;p37">
              <a:extLst>
                <a:ext uri="{FF2B5EF4-FFF2-40B4-BE49-F238E27FC236}">
                  <a16:creationId xmlns:a16="http://schemas.microsoft.com/office/drawing/2014/main" id="{0D48CA23-830C-4682-AAA7-3CDE8F17BC02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774;p37">
              <a:extLst>
                <a:ext uri="{FF2B5EF4-FFF2-40B4-BE49-F238E27FC236}">
                  <a16:creationId xmlns:a16="http://schemas.microsoft.com/office/drawing/2014/main" id="{26CFDE50-DAA3-4631-AB40-E27420A3D62F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775;p37">
              <a:extLst>
                <a:ext uri="{FF2B5EF4-FFF2-40B4-BE49-F238E27FC236}">
                  <a16:creationId xmlns:a16="http://schemas.microsoft.com/office/drawing/2014/main" id="{003FC32A-F854-44C7-A5F0-840895B6F3C7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776;p37">
              <a:extLst>
                <a:ext uri="{FF2B5EF4-FFF2-40B4-BE49-F238E27FC236}">
                  <a16:creationId xmlns:a16="http://schemas.microsoft.com/office/drawing/2014/main" id="{DAB63914-4EC0-4D1F-A22E-890BEEB8F0C1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777;p37">
              <a:extLst>
                <a:ext uri="{FF2B5EF4-FFF2-40B4-BE49-F238E27FC236}">
                  <a16:creationId xmlns:a16="http://schemas.microsoft.com/office/drawing/2014/main" id="{F497767D-F69C-4C8E-9D3D-FC00AA72577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778;p37">
              <a:extLst>
                <a:ext uri="{FF2B5EF4-FFF2-40B4-BE49-F238E27FC236}">
                  <a16:creationId xmlns:a16="http://schemas.microsoft.com/office/drawing/2014/main" id="{0D81CC7C-ABCB-427F-9FC1-6AD00D5D4ED6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779;p37">
              <a:extLst>
                <a:ext uri="{FF2B5EF4-FFF2-40B4-BE49-F238E27FC236}">
                  <a16:creationId xmlns:a16="http://schemas.microsoft.com/office/drawing/2014/main" id="{094BFCEB-00AC-486B-9385-8FED312A4872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780;p37">
              <a:extLst>
                <a:ext uri="{FF2B5EF4-FFF2-40B4-BE49-F238E27FC236}">
                  <a16:creationId xmlns:a16="http://schemas.microsoft.com/office/drawing/2014/main" id="{5333F152-EE66-4C10-B176-6FC80836C093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781;p37">
              <a:extLst>
                <a:ext uri="{FF2B5EF4-FFF2-40B4-BE49-F238E27FC236}">
                  <a16:creationId xmlns:a16="http://schemas.microsoft.com/office/drawing/2014/main" id="{3FC06CEF-AEC3-408D-8795-79E95E0CDAF4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782;p37">
              <a:extLst>
                <a:ext uri="{FF2B5EF4-FFF2-40B4-BE49-F238E27FC236}">
                  <a16:creationId xmlns:a16="http://schemas.microsoft.com/office/drawing/2014/main" id="{6ADD2E67-28DF-48A0-A433-E74A5093486F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783;p37">
              <a:extLst>
                <a:ext uri="{FF2B5EF4-FFF2-40B4-BE49-F238E27FC236}">
                  <a16:creationId xmlns:a16="http://schemas.microsoft.com/office/drawing/2014/main" id="{7978F21F-0001-409E-AE7B-F97B625EE694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784;p37">
              <a:extLst>
                <a:ext uri="{FF2B5EF4-FFF2-40B4-BE49-F238E27FC236}">
                  <a16:creationId xmlns:a16="http://schemas.microsoft.com/office/drawing/2014/main" id="{B480765A-4243-4872-A74F-BD488587A681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785;p37">
              <a:extLst>
                <a:ext uri="{FF2B5EF4-FFF2-40B4-BE49-F238E27FC236}">
                  <a16:creationId xmlns:a16="http://schemas.microsoft.com/office/drawing/2014/main" id="{7BA95A6D-098D-4EE4-945A-D79A2D5B284B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786;p37">
              <a:extLst>
                <a:ext uri="{FF2B5EF4-FFF2-40B4-BE49-F238E27FC236}">
                  <a16:creationId xmlns:a16="http://schemas.microsoft.com/office/drawing/2014/main" id="{32F920DB-55BF-4CB2-B34B-AF751DF0F9CB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787;p37">
              <a:extLst>
                <a:ext uri="{FF2B5EF4-FFF2-40B4-BE49-F238E27FC236}">
                  <a16:creationId xmlns:a16="http://schemas.microsoft.com/office/drawing/2014/main" id="{610ACE1D-B485-405C-BDFD-89EF64FEB188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788;p37">
              <a:extLst>
                <a:ext uri="{FF2B5EF4-FFF2-40B4-BE49-F238E27FC236}">
                  <a16:creationId xmlns:a16="http://schemas.microsoft.com/office/drawing/2014/main" id="{C9180427-7106-43D7-A3AB-1486DF0597E6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789;p37">
              <a:extLst>
                <a:ext uri="{FF2B5EF4-FFF2-40B4-BE49-F238E27FC236}">
                  <a16:creationId xmlns:a16="http://schemas.microsoft.com/office/drawing/2014/main" id="{A7ADD636-4F85-4203-B3C3-9D9C17DC2111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790;p37">
              <a:extLst>
                <a:ext uri="{FF2B5EF4-FFF2-40B4-BE49-F238E27FC236}">
                  <a16:creationId xmlns:a16="http://schemas.microsoft.com/office/drawing/2014/main" id="{306632A9-B084-4BB5-BB4A-8DE3542D24D0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791;p37">
              <a:extLst>
                <a:ext uri="{FF2B5EF4-FFF2-40B4-BE49-F238E27FC236}">
                  <a16:creationId xmlns:a16="http://schemas.microsoft.com/office/drawing/2014/main" id="{83CF89C0-CBC0-4AAC-BC96-1654BBCA6020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792;p37">
              <a:extLst>
                <a:ext uri="{FF2B5EF4-FFF2-40B4-BE49-F238E27FC236}">
                  <a16:creationId xmlns:a16="http://schemas.microsoft.com/office/drawing/2014/main" id="{5FEC760E-A612-48CF-B3B1-EEFC03031A80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793;p37">
              <a:extLst>
                <a:ext uri="{FF2B5EF4-FFF2-40B4-BE49-F238E27FC236}">
                  <a16:creationId xmlns:a16="http://schemas.microsoft.com/office/drawing/2014/main" id="{DE8EF55E-7DA1-427C-B256-D784D48FC25A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794;p37">
              <a:extLst>
                <a:ext uri="{FF2B5EF4-FFF2-40B4-BE49-F238E27FC236}">
                  <a16:creationId xmlns:a16="http://schemas.microsoft.com/office/drawing/2014/main" id="{EA5214C2-8067-4493-94A0-DBE98A53A277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795;p37">
              <a:extLst>
                <a:ext uri="{FF2B5EF4-FFF2-40B4-BE49-F238E27FC236}">
                  <a16:creationId xmlns:a16="http://schemas.microsoft.com/office/drawing/2014/main" id="{41551234-1085-4575-91EA-DDD8C714C3DF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796;p37">
              <a:extLst>
                <a:ext uri="{FF2B5EF4-FFF2-40B4-BE49-F238E27FC236}">
                  <a16:creationId xmlns:a16="http://schemas.microsoft.com/office/drawing/2014/main" id="{84835CC7-0283-454F-BDAE-209FEB2FBE16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797;p37">
              <a:extLst>
                <a:ext uri="{FF2B5EF4-FFF2-40B4-BE49-F238E27FC236}">
                  <a16:creationId xmlns:a16="http://schemas.microsoft.com/office/drawing/2014/main" id="{EDB768C3-3D25-4123-9C59-7761E6C86618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798;p37">
              <a:extLst>
                <a:ext uri="{FF2B5EF4-FFF2-40B4-BE49-F238E27FC236}">
                  <a16:creationId xmlns:a16="http://schemas.microsoft.com/office/drawing/2014/main" id="{24ED9603-D534-47B5-B9E4-6F795305B8E5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799;p37">
              <a:extLst>
                <a:ext uri="{FF2B5EF4-FFF2-40B4-BE49-F238E27FC236}">
                  <a16:creationId xmlns:a16="http://schemas.microsoft.com/office/drawing/2014/main" id="{76AD2A18-D99A-4CCC-9730-9357D5029183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800;p37">
              <a:extLst>
                <a:ext uri="{FF2B5EF4-FFF2-40B4-BE49-F238E27FC236}">
                  <a16:creationId xmlns:a16="http://schemas.microsoft.com/office/drawing/2014/main" id="{B203EE31-DA5C-41CB-AD05-7AF0061A1F4D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801;p37">
              <a:extLst>
                <a:ext uri="{FF2B5EF4-FFF2-40B4-BE49-F238E27FC236}">
                  <a16:creationId xmlns:a16="http://schemas.microsoft.com/office/drawing/2014/main" id="{39E59BC0-A03B-400B-9907-31327AE69F9F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802;p37">
              <a:extLst>
                <a:ext uri="{FF2B5EF4-FFF2-40B4-BE49-F238E27FC236}">
                  <a16:creationId xmlns:a16="http://schemas.microsoft.com/office/drawing/2014/main" id="{D583AE22-B687-491A-8B8F-AA0D7538DBEF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803;p37">
              <a:extLst>
                <a:ext uri="{FF2B5EF4-FFF2-40B4-BE49-F238E27FC236}">
                  <a16:creationId xmlns:a16="http://schemas.microsoft.com/office/drawing/2014/main" id="{1F071453-92D8-46A0-ACBA-B366EBA68C44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804;p37">
              <a:extLst>
                <a:ext uri="{FF2B5EF4-FFF2-40B4-BE49-F238E27FC236}">
                  <a16:creationId xmlns:a16="http://schemas.microsoft.com/office/drawing/2014/main" id="{95885677-949D-403C-937C-4EC9E68D20A7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805;p37">
              <a:extLst>
                <a:ext uri="{FF2B5EF4-FFF2-40B4-BE49-F238E27FC236}">
                  <a16:creationId xmlns:a16="http://schemas.microsoft.com/office/drawing/2014/main" id="{53B4E9D9-8915-444B-B963-AE8B70458319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806;p37">
              <a:extLst>
                <a:ext uri="{FF2B5EF4-FFF2-40B4-BE49-F238E27FC236}">
                  <a16:creationId xmlns:a16="http://schemas.microsoft.com/office/drawing/2014/main" id="{87CBC7CE-33DA-472D-9ACE-FF78AC8B24B1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807;p37">
              <a:extLst>
                <a:ext uri="{FF2B5EF4-FFF2-40B4-BE49-F238E27FC236}">
                  <a16:creationId xmlns:a16="http://schemas.microsoft.com/office/drawing/2014/main" id="{A86586E2-9E47-471C-B867-7975D188BF48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808;p37">
              <a:extLst>
                <a:ext uri="{FF2B5EF4-FFF2-40B4-BE49-F238E27FC236}">
                  <a16:creationId xmlns:a16="http://schemas.microsoft.com/office/drawing/2014/main" id="{A865FAD3-5A1D-4C54-BE36-41BBF87BA05D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809;p37">
              <a:extLst>
                <a:ext uri="{FF2B5EF4-FFF2-40B4-BE49-F238E27FC236}">
                  <a16:creationId xmlns:a16="http://schemas.microsoft.com/office/drawing/2014/main" id="{ABEA6622-D3B9-4187-BF9D-3506C1177F6E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810;p37">
              <a:extLst>
                <a:ext uri="{FF2B5EF4-FFF2-40B4-BE49-F238E27FC236}">
                  <a16:creationId xmlns:a16="http://schemas.microsoft.com/office/drawing/2014/main" id="{016759AF-C717-4BCC-AC46-3956DFE10205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811;p37">
              <a:extLst>
                <a:ext uri="{FF2B5EF4-FFF2-40B4-BE49-F238E27FC236}">
                  <a16:creationId xmlns:a16="http://schemas.microsoft.com/office/drawing/2014/main" id="{7D3B5396-1E61-41D7-A69D-91DA7DD90B1C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812;p37">
              <a:extLst>
                <a:ext uri="{FF2B5EF4-FFF2-40B4-BE49-F238E27FC236}">
                  <a16:creationId xmlns:a16="http://schemas.microsoft.com/office/drawing/2014/main" id="{79FB28B6-10CD-4133-8163-99DD8547F5DD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813;p37">
              <a:extLst>
                <a:ext uri="{FF2B5EF4-FFF2-40B4-BE49-F238E27FC236}">
                  <a16:creationId xmlns:a16="http://schemas.microsoft.com/office/drawing/2014/main" id="{4A4FBF27-305B-4D43-B700-9C9BA5A0BC45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814;p37">
              <a:extLst>
                <a:ext uri="{FF2B5EF4-FFF2-40B4-BE49-F238E27FC236}">
                  <a16:creationId xmlns:a16="http://schemas.microsoft.com/office/drawing/2014/main" id="{1E9653D0-E644-4F19-851C-1D0A334216BA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815;p37">
              <a:extLst>
                <a:ext uri="{FF2B5EF4-FFF2-40B4-BE49-F238E27FC236}">
                  <a16:creationId xmlns:a16="http://schemas.microsoft.com/office/drawing/2014/main" id="{3B6F5241-AEF1-4144-B244-6A5E64343747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816;p37">
              <a:extLst>
                <a:ext uri="{FF2B5EF4-FFF2-40B4-BE49-F238E27FC236}">
                  <a16:creationId xmlns:a16="http://schemas.microsoft.com/office/drawing/2014/main" id="{9F659BEE-5560-46F5-BE5B-68FD746C7C7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817;p37">
              <a:extLst>
                <a:ext uri="{FF2B5EF4-FFF2-40B4-BE49-F238E27FC236}">
                  <a16:creationId xmlns:a16="http://schemas.microsoft.com/office/drawing/2014/main" id="{1271B174-A7B2-4776-AF22-B06670FA40C4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818;p37">
              <a:extLst>
                <a:ext uri="{FF2B5EF4-FFF2-40B4-BE49-F238E27FC236}">
                  <a16:creationId xmlns:a16="http://schemas.microsoft.com/office/drawing/2014/main" id="{F96FA0B1-74B2-46E6-9C62-93D7D5859019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819;p37">
              <a:extLst>
                <a:ext uri="{FF2B5EF4-FFF2-40B4-BE49-F238E27FC236}">
                  <a16:creationId xmlns:a16="http://schemas.microsoft.com/office/drawing/2014/main" id="{E43B380D-AB64-4535-A73E-CF9EAE92F58C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820;p37">
              <a:extLst>
                <a:ext uri="{FF2B5EF4-FFF2-40B4-BE49-F238E27FC236}">
                  <a16:creationId xmlns:a16="http://schemas.microsoft.com/office/drawing/2014/main" id="{70E29188-1595-4406-95C9-FBE999DA8542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821;p37">
              <a:extLst>
                <a:ext uri="{FF2B5EF4-FFF2-40B4-BE49-F238E27FC236}">
                  <a16:creationId xmlns:a16="http://schemas.microsoft.com/office/drawing/2014/main" id="{565BBF8F-BB10-4CB3-87DF-928CD1F5F415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822;p37">
              <a:extLst>
                <a:ext uri="{FF2B5EF4-FFF2-40B4-BE49-F238E27FC236}">
                  <a16:creationId xmlns:a16="http://schemas.microsoft.com/office/drawing/2014/main" id="{E04BC42D-0E84-40EE-9A2A-D10322FF6BDD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823;p37">
              <a:extLst>
                <a:ext uri="{FF2B5EF4-FFF2-40B4-BE49-F238E27FC236}">
                  <a16:creationId xmlns:a16="http://schemas.microsoft.com/office/drawing/2014/main" id="{8F97D57E-6D5A-4C8C-A740-E34CDE65C2E1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6" name="Google Shape;2824;p37">
              <a:extLst>
                <a:ext uri="{FF2B5EF4-FFF2-40B4-BE49-F238E27FC236}">
                  <a16:creationId xmlns:a16="http://schemas.microsoft.com/office/drawing/2014/main" id="{A5E1D4AB-595E-433C-B300-1357C3AA2EAC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11" name="Google Shape;2825;p37">
                <a:extLst>
                  <a:ext uri="{FF2B5EF4-FFF2-40B4-BE49-F238E27FC236}">
                    <a16:creationId xmlns:a16="http://schemas.microsoft.com/office/drawing/2014/main" id="{80CEDBC1-03D3-4323-86FD-D7093D60CFEA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826;p37">
                <a:extLst>
                  <a:ext uri="{FF2B5EF4-FFF2-40B4-BE49-F238E27FC236}">
                    <a16:creationId xmlns:a16="http://schemas.microsoft.com/office/drawing/2014/main" id="{57797B51-B55A-4035-9B1B-DD91A8C1C499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827;p37">
                <a:extLst>
                  <a:ext uri="{FF2B5EF4-FFF2-40B4-BE49-F238E27FC236}">
                    <a16:creationId xmlns:a16="http://schemas.microsoft.com/office/drawing/2014/main" id="{4DA58B1C-DDA6-4C8A-8959-944E034F26D9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828;p37">
                <a:extLst>
                  <a:ext uri="{FF2B5EF4-FFF2-40B4-BE49-F238E27FC236}">
                    <a16:creationId xmlns:a16="http://schemas.microsoft.com/office/drawing/2014/main" id="{AF57A80A-F031-4E0B-BA76-C8989176E267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829;p37">
                <a:extLst>
                  <a:ext uri="{FF2B5EF4-FFF2-40B4-BE49-F238E27FC236}">
                    <a16:creationId xmlns:a16="http://schemas.microsoft.com/office/drawing/2014/main" id="{C33544A3-7FA5-4ADC-B413-2CDC987EEBC8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830;p37">
                <a:extLst>
                  <a:ext uri="{FF2B5EF4-FFF2-40B4-BE49-F238E27FC236}">
                    <a16:creationId xmlns:a16="http://schemas.microsoft.com/office/drawing/2014/main" id="{AECB08B2-024A-4B6F-9BF9-D7B70A63D093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831;p37">
                <a:extLst>
                  <a:ext uri="{FF2B5EF4-FFF2-40B4-BE49-F238E27FC236}">
                    <a16:creationId xmlns:a16="http://schemas.microsoft.com/office/drawing/2014/main" id="{FF9FE79A-9D76-470C-B432-A51AA69BC8BC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832;p37">
                <a:extLst>
                  <a:ext uri="{FF2B5EF4-FFF2-40B4-BE49-F238E27FC236}">
                    <a16:creationId xmlns:a16="http://schemas.microsoft.com/office/drawing/2014/main" id="{5E865561-FABF-46E4-8D51-D3AB5FA4E5FF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833;p37">
                <a:extLst>
                  <a:ext uri="{FF2B5EF4-FFF2-40B4-BE49-F238E27FC236}">
                    <a16:creationId xmlns:a16="http://schemas.microsoft.com/office/drawing/2014/main" id="{62EE6A99-3E89-4CD9-B7DE-C9857B1AD091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2834;p37">
              <a:extLst>
                <a:ext uri="{FF2B5EF4-FFF2-40B4-BE49-F238E27FC236}">
                  <a16:creationId xmlns:a16="http://schemas.microsoft.com/office/drawing/2014/main" id="{C27EB26F-9649-4F4E-8709-4D1405AC3DB4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06" name="Google Shape;2835;p37">
                <a:extLst>
                  <a:ext uri="{FF2B5EF4-FFF2-40B4-BE49-F238E27FC236}">
                    <a16:creationId xmlns:a16="http://schemas.microsoft.com/office/drawing/2014/main" id="{0F4EF8F2-0F0E-4C47-B78A-813B52C0925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836;p37">
                <a:extLst>
                  <a:ext uri="{FF2B5EF4-FFF2-40B4-BE49-F238E27FC236}">
                    <a16:creationId xmlns:a16="http://schemas.microsoft.com/office/drawing/2014/main" id="{261AE9C4-5A4D-44BC-94EF-29316A9E315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837;p37">
                <a:extLst>
                  <a:ext uri="{FF2B5EF4-FFF2-40B4-BE49-F238E27FC236}">
                    <a16:creationId xmlns:a16="http://schemas.microsoft.com/office/drawing/2014/main" id="{86FD3F72-2341-4C18-B740-003E369EE3B0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838;p37">
                <a:extLst>
                  <a:ext uri="{FF2B5EF4-FFF2-40B4-BE49-F238E27FC236}">
                    <a16:creationId xmlns:a16="http://schemas.microsoft.com/office/drawing/2014/main" id="{ACA0E43C-B145-4338-9799-28016F21B130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839;p37">
                <a:extLst>
                  <a:ext uri="{FF2B5EF4-FFF2-40B4-BE49-F238E27FC236}">
                    <a16:creationId xmlns:a16="http://schemas.microsoft.com/office/drawing/2014/main" id="{7795FC69-36CF-44BA-9880-8F690FBCAF7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" name="Google Shape;2840;p37">
              <a:extLst>
                <a:ext uri="{FF2B5EF4-FFF2-40B4-BE49-F238E27FC236}">
                  <a16:creationId xmlns:a16="http://schemas.microsoft.com/office/drawing/2014/main" id="{A2DB4A9D-99B6-404D-A590-C95A4141E0F0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841;p37">
              <a:extLst>
                <a:ext uri="{FF2B5EF4-FFF2-40B4-BE49-F238E27FC236}">
                  <a16:creationId xmlns:a16="http://schemas.microsoft.com/office/drawing/2014/main" id="{4B237843-BD8F-48C7-84FF-0501EB618D4E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842;p37">
              <a:extLst>
                <a:ext uri="{FF2B5EF4-FFF2-40B4-BE49-F238E27FC236}">
                  <a16:creationId xmlns:a16="http://schemas.microsoft.com/office/drawing/2014/main" id="{76F4D18D-89C1-4CE1-B4C0-39A9D37D1FB6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843;p37">
              <a:extLst>
                <a:ext uri="{FF2B5EF4-FFF2-40B4-BE49-F238E27FC236}">
                  <a16:creationId xmlns:a16="http://schemas.microsoft.com/office/drawing/2014/main" id="{53772BC7-A377-4D07-A23D-662FD0F144DA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844;p37">
              <a:extLst>
                <a:ext uri="{FF2B5EF4-FFF2-40B4-BE49-F238E27FC236}">
                  <a16:creationId xmlns:a16="http://schemas.microsoft.com/office/drawing/2014/main" id="{43480DD9-AD15-4AA3-9892-ADEB3AD16261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845;p37">
              <a:extLst>
                <a:ext uri="{FF2B5EF4-FFF2-40B4-BE49-F238E27FC236}">
                  <a16:creationId xmlns:a16="http://schemas.microsoft.com/office/drawing/2014/main" id="{4534C954-A185-465B-A9C8-7287E95F932E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846;p37">
              <a:extLst>
                <a:ext uri="{FF2B5EF4-FFF2-40B4-BE49-F238E27FC236}">
                  <a16:creationId xmlns:a16="http://schemas.microsoft.com/office/drawing/2014/main" id="{FC6D6F87-BEE1-4F09-B71A-C5126EF0FA7F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847;p37">
              <a:extLst>
                <a:ext uri="{FF2B5EF4-FFF2-40B4-BE49-F238E27FC236}">
                  <a16:creationId xmlns:a16="http://schemas.microsoft.com/office/drawing/2014/main" id="{86728DB6-96AD-4119-ADD4-980EAB0D9F59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848;p37">
              <a:extLst>
                <a:ext uri="{FF2B5EF4-FFF2-40B4-BE49-F238E27FC236}">
                  <a16:creationId xmlns:a16="http://schemas.microsoft.com/office/drawing/2014/main" id="{F30B27D2-CBAD-44FE-83D5-2B824A94FE33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849;p37">
              <a:extLst>
                <a:ext uri="{FF2B5EF4-FFF2-40B4-BE49-F238E27FC236}">
                  <a16:creationId xmlns:a16="http://schemas.microsoft.com/office/drawing/2014/main" id="{EDE63D7E-368E-4E56-A34C-759036D1D70D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850;p37">
              <a:extLst>
                <a:ext uri="{FF2B5EF4-FFF2-40B4-BE49-F238E27FC236}">
                  <a16:creationId xmlns:a16="http://schemas.microsoft.com/office/drawing/2014/main" id="{E2884435-2556-4CFE-A765-5301B5B80250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851;p37">
              <a:extLst>
                <a:ext uri="{FF2B5EF4-FFF2-40B4-BE49-F238E27FC236}">
                  <a16:creationId xmlns:a16="http://schemas.microsoft.com/office/drawing/2014/main" id="{D6F1DC35-AD5D-4A62-BD1B-42726C9BA441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852;p37">
              <a:extLst>
                <a:ext uri="{FF2B5EF4-FFF2-40B4-BE49-F238E27FC236}">
                  <a16:creationId xmlns:a16="http://schemas.microsoft.com/office/drawing/2014/main" id="{DACF7D96-D1EB-4511-9520-5120D973BF67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853;p37">
              <a:extLst>
                <a:ext uri="{FF2B5EF4-FFF2-40B4-BE49-F238E27FC236}">
                  <a16:creationId xmlns:a16="http://schemas.microsoft.com/office/drawing/2014/main" id="{5109D444-52DE-48D8-ADFC-1CF7E4CC0C9F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854;p37">
              <a:extLst>
                <a:ext uri="{FF2B5EF4-FFF2-40B4-BE49-F238E27FC236}">
                  <a16:creationId xmlns:a16="http://schemas.microsoft.com/office/drawing/2014/main" id="{E67F0960-9DE6-432E-B601-A52BF8277F92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855;p37">
              <a:extLst>
                <a:ext uri="{FF2B5EF4-FFF2-40B4-BE49-F238E27FC236}">
                  <a16:creationId xmlns:a16="http://schemas.microsoft.com/office/drawing/2014/main" id="{CB08E3AC-88F4-4B6D-9CB0-14EF9F3EFBAB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856;p37">
              <a:extLst>
                <a:ext uri="{FF2B5EF4-FFF2-40B4-BE49-F238E27FC236}">
                  <a16:creationId xmlns:a16="http://schemas.microsoft.com/office/drawing/2014/main" id="{BEEFCAB9-DD7C-478A-9E8E-75FE7EB7A426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857;p37">
              <a:extLst>
                <a:ext uri="{FF2B5EF4-FFF2-40B4-BE49-F238E27FC236}">
                  <a16:creationId xmlns:a16="http://schemas.microsoft.com/office/drawing/2014/main" id="{B8E72D89-C6AC-4236-9FE7-E4FF44B68DFC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755343"/>
            <a:ext cx="4742700" cy="28528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540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</a:rPr>
              <a:t>Data are becoming the new raw material of business."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  <a:cs typeface="Montserrat" panose="020B0604020202020204" charset="0"/>
              </a:rPr>
              <a:t>– BY CRAIG MUNDIE, SENIOR ADVISOR TO THE CEO AT MICROSOFT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997;p20">
            <a:extLst>
              <a:ext uri="{FF2B5EF4-FFF2-40B4-BE49-F238E27FC236}">
                <a16:creationId xmlns:a16="http://schemas.microsoft.com/office/drawing/2014/main" id="{B296FE3F-ED5A-4497-832A-E3A57BA90C5C}"/>
              </a:ext>
            </a:extLst>
          </p:cNvPr>
          <p:cNvSpPr txBox="1">
            <a:spLocks/>
          </p:cNvSpPr>
          <p:nvPr/>
        </p:nvSpPr>
        <p:spPr>
          <a:xfrm>
            <a:off x="982820" y="369833"/>
            <a:ext cx="5640900" cy="9240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  <a:latin typeface="Raleway Thin"/>
              </a:rPr>
              <a:t>Project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Raleway Thin"/>
                <a:sym typeface="Raleway Thin"/>
              </a:rPr>
              <a:t>Motivation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A49128-C9B6-473B-A9AE-879F03B37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98100" y="4190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51800"/>
            <a:ext cx="5869459" cy="3284950"/>
          </a:xfrm>
        </p:spPr>
        <p:txBody>
          <a:bodyPr/>
          <a:lstStyle/>
          <a:p>
            <a:r>
              <a:rPr lang="en-CA" sz="1600" dirty="0"/>
              <a:t>To understand job availability in different countries: </a:t>
            </a:r>
          </a:p>
          <a:p>
            <a:pPr lvl="1"/>
            <a:r>
              <a:rPr lang="en-CA" sz="1600" dirty="0"/>
              <a:t>Canada</a:t>
            </a:r>
          </a:p>
          <a:p>
            <a:pPr lvl="1"/>
            <a:r>
              <a:rPr lang="en-CA" sz="1600" dirty="0"/>
              <a:t>United States</a:t>
            </a:r>
          </a:p>
          <a:p>
            <a:pPr lvl="1"/>
            <a:r>
              <a:rPr lang="en-CA" sz="1600" dirty="0"/>
              <a:t>Singapore</a:t>
            </a:r>
          </a:p>
          <a:p>
            <a:pPr lvl="1"/>
            <a:r>
              <a:rPr lang="en-CA" sz="1600" dirty="0"/>
              <a:t>Australia </a:t>
            </a:r>
          </a:p>
          <a:p>
            <a:r>
              <a:rPr lang="en-CA" sz="1600" dirty="0"/>
              <a:t>To understand job availability by job types: </a:t>
            </a:r>
          </a:p>
          <a:p>
            <a:pPr lvl="1"/>
            <a:r>
              <a:rPr lang="en-CA" sz="1600" dirty="0"/>
              <a:t>Data Analyst </a:t>
            </a:r>
          </a:p>
          <a:p>
            <a:pPr lvl="1"/>
            <a:r>
              <a:rPr lang="en-CA" sz="1600" dirty="0"/>
              <a:t>Data Scientist </a:t>
            </a:r>
          </a:p>
          <a:p>
            <a:pPr lvl="1"/>
            <a:r>
              <a:rPr lang="en-CA" sz="1600" dirty="0"/>
              <a:t>Data Engineer</a:t>
            </a:r>
          </a:p>
          <a:p>
            <a:pPr lvl="1"/>
            <a:r>
              <a:rPr lang="en-CA" sz="1600" dirty="0"/>
              <a:t>Machine Learning roles</a:t>
            </a:r>
          </a:p>
        </p:txBody>
      </p:sp>
    </p:spTree>
    <p:extLst>
      <p:ext uri="{BB962C8B-B14F-4D97-AF65-F5344CB8AC3E}">
        <p14:creationId xmlns:p14="http://schemas.microsoft.com/office/powerpoint/2010/main" val="4825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42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extraction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transformation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loading and storage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31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938" y="1426228"/>
            <a:ext cx="4016807" cy="3355800"/>
          </a:xfrm>
        </p:spPr>
        <p:txBody>
          <a:bodyPr/>
          <a:lstStyle/>
          <a:p>
            <a:r>
              <a:rPr lang="en-CA" dirty="0">
                <a:latin typeface="Barlow Light" panose="020B0604020202020204" charset="0"/>
              </a:rPr>
              <a:t>Job postings were scraped </a:t>
            </a:r>
            <a:r>
              <a:rPr lang="en-CA" dirty="0"/>
              <a:t>from Indeed on 15 December 2020</a:t>
            </a:r>
          </a:p>
          <a:p>
            <a:pPr marL="114300" indent="0">
              <a:buNone/>
            </a:pPr>
            <a:endParaRPr lang="en-CA" dirty="0"/>
          </a:p>
          <a:p>
            <a:r>
              <a:rPr lang="en-CA" dirty="0"/>
              <a:t>Job types were categorized by Indeed for simplification purpose</a:t>
            </a:r>
          </a:p>
          <a:p>
            <a:endParaRPr lang="en-CA" dirty="0"/>
          </a:p>
          <a:p>
            <a:r>
              <a:rPr lang="en-CA" dirty="0"/>
              <a:t>Capped job postings at 1000, per job type and per country</a:t>
            </a:r>
          </a:p>
          <a:p>
            <a:endParaRPr lang="en-CA" dirty="0"/>
          </a:p>
          <a:p>
            <a:endParaRPr lang="en-CA" dirty="0"/>
          </a:p>
        </p:txBody>
      </p:sp>
      <p:grpSp>
        <p:nvGrpSpPr>
          <p:cNvPr id="141" name="Google Shape;2060;p34">
            <a:extLst>
              <a:ext uri="{FF2B5EF4-FFF2-40B4-BE49-F238E27FC236}">
                <a16:creationId xmlns:a16="http://schemas.microsoft.com/office/drawing/2014/main" id="{8A4B3C2B-9D1F-49AD-B87D-FFCA4AB22427}"/>
              </a:ext>
            </a:extLst>
          </p:cNvPr>
          <p:cNvGrpSpPr/>
          <p:nvPr/>
        </p:nvGrpSpPr>
        <p:grpSpPr>
          <a:xfrm>
            <a:off x="5292901" y="605600"/>
            <a:ext cx="3356124" cy="3829046"/>
            <a:chOff x="2602525" y="317054"/>
            <a:chExt cx="4174283" cy="4762495"/>
          </a:xfrm>
        </p:grpSpPr>
        <p:sp>
          <p:nvSpPr>
            <p:cNvPr id="142" name="Google Shape;2061;p34">
              <a:extLst>
                <a:ext uri="{FF2B5EF4-FFF2-40B4-BE49-F238E27FC236}">
                  <a16:creationId xmlns:a16="http://schemas.microsoft.com/office/drawing/2014/main" id="{C9288285-17CD-4A25-902A-ABDAB5F6353D}"/>
                </a:ext>
              </a:extLst>
            </p:cNvPr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062;p34">
              <a:extLst>
                <a:ext uri="{FF2B5EF4-FFF2-40B4-BE49-F238E27FC236}">
                  <a16:creationId xmlns:a16="http://schemas.microsoft.com/office/drawing/2014/main" id="{DCF6DE01-82A5-4AB5-B19B-257CF99C798B}"/>
                </a:ext>
              </a:extLst>
            </p:cNvPr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063;p34">
              <a:extLst>
                <a:ext uri="{FF2B5EF4-FFF2-40B4-BE49-F238E27FC236}">
                  <a16:creationId xmlns:a16="http://schemas.microsoft.com/office/drawing/2014/main" id="{4CD34363-75B7-4B58-A839-C43D92E65255}"/>
                </a:ext>
              </a:extLst>
            </p:cNvPr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064;p34">
              <a:extLst>
                <a:ext uri="{FF2B5EF4-FFF2-40B4-BE49-F238E27FC236}">
                  <a16:creationId xmlns:a16="http://schemas.microsoft.com/office/drawing/2014/main" id="{CE553A44-4F24-4E03-891A-99B2A9671914}"/>
                </a:ext>
              </a:extLst>
            </p:cNvPr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065;p34">
              <a:extLst>
                <a:ext uri="{FF2B5EF4-FFF2-40B4-BE49-F238E27FC236}">
                  <a16:creationId xmlns:a16="http://schemas.microsoft.com/office/drawing/2014/main" id="{3D469C09-6A97-4C74-BF3A-A466330221DE}"/>
                </a:ext>
              </a:extLst>
            </p:cNvPr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066;p34">
              <a:extLst>
                <a:ext uri="{FF2B5EF4-FFF2-40B4-BE49-F238E27FC236}">
                  <a16:creationId xmlns:a16="http://schemas.microsoft.com/office/drawing/2014/main" id="{2F224A21-4D7E-4FFC-888C-1D87FF359E93}"/>
                </a:ext>
              </a:extLst>
            </p:cNvPr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067;p34">
              <a:extLst>
                <a:ext uri="{FF2B5EF4-FFF2-40B4-BE49-F238E27FC236}">
                  <a16:creationId xmlns:a16="http://schemas.microsoft.com/office/drawing/2014/main" id="{A497A1F3-847E-4AEA-963B-4EA80B4D3F7B}"/>
                </a:ext>
              </a:extLst>
            </p:cNvPr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068;p34">
              <a:extLst>
                <a:ext uri="{FF2B5EF4-FFF2-40B4-BE49-F238E27FC236}">
                  <a16:creationId xmlns:a16="http://schemas.microsoft.com/office/drawing/2014/main" id="{86574D5F-087D-4C3C-B448-C277DC502648}"/>
                </a:ext>
              </a:extLst>
            </p:cNvPr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069;p34">
              <a:extLst>
                <a:ext uri="{FF2B5EF4-FFF2-40B4-BE49-F238E27FC236}">
                  <a16:creationId xmlns:a16="http://schemas.microsoft.com/office/drawing/2014/main" id="{7AA595E1-3E4B-4BFA-B3C6-253587C8CB5F}"/>
                </a:ext>
              </a:extLst>
            </p:cNvPr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070;p34">
              <a:extLst>
                <a:ext uri="{FF2B5EF4-FFF2-40B4-BE49-F238E27FC236}">
                  <a16:creationId xmlns:a16="http://schemas.microsoft.com/office/drawing/2014/main" id="{59FF20E8-8F01-42FC-9AE5-4741B73C1BC5}"/>
                </a:ext>
              </a:extLst>
            </p:cNvPr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071;p34">
              <a:extLst>
                <a:ext uri="{FF2B5EF4-FFF2-40B4-BE49-F238E27FC236}">
                  <a16:creationId xmlns:a16="http://schemas.microsoft.com/office/drawing/2014/main" id="{3C7F78D0-7F7E-4A55-818E-F136E45F099A}"/>
                </a:ext>
              </a:extLst>
            </p:cNvPr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072;p34">
              <a:extLst>
                <a:ext uri="{FF2B5EF4-FFF2-40B4-BE49-F238E27FC236}">
                  <a16:creationId xmlns:a16="http://schemas.microsoft.com/office/drawing/2014/main" id="{8C38FE9F-8F9B-490B-854A-DA649F899D99}"/>
                </a:ext>
              </a:extLst>
            </p:cNvPr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073;p34">
              <a:extLst>
                <a:ext uri="{FF2B5EF4-FFF2-40B4-BE49-F238E27FC236}">
                  <a16:creationId xmlns:a16="http://schemas.microsoft.com/office/drawing/2014/main" id="{E0CA660D-4114-4F8B-9D62-5FD8114E5987}"/>
                </a:ext>
              </a:extLst>
            </p:cNvPr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074;p34">
              <a:extLst>
                <a:ext uri="{FF2B5EF4-FFF2-40B4-BE49-F238E27FC236}">
                  <a16:creationId xmlns:a16="http://schemas.microsoft.com/office/drawing/2014/main" id="{CAD239E4-1F4F-4F8A-AD4C-8BAA71940EB5}"/>
                </a:ext>
              </a:extLst>
            </p:cNvPr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075;p34">
              <a:extLst>
                <a:ext uri="{FF2B5EF4-FFF2-40B4-BE49-F238E27FC236}">
                  <a16:creationId xmlns:a16="http://schemas.microsoft.com/office/drawing/2014/main" id="{35035B6B-E87C-47A1-AAFC-1581DFD08F41}"/>
                </a:ext>
              </a:extLst>
            </p:cNvPr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076;p34">
              <a:extLst>
                <a:ext uri="{FF2B5EF4-FFF2-40B4-BE49-F238E27FC236}">
                  <a16:creationId xmlns:a16="http://schemas.microsoft.com/office/drawing/2014/main" id="{16AB9356-0B25-4D0A-91D5-B93869C43536}"/>
                </a:ext>
              </a:extLst>
            </p:cNvPr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077;p34">
              <a:extLst>
                <a:ext uri="{FF2B5EF4-FFF2-40B4-BE49-F238E27FC236}">
                  <a16:creationId xmlns:a16="http://schemas.microsoft.com/office/drawing/2014/main" id="{B7E5A4CA-BEB8-418F-B2D6-45DF280419DC}"/>
                </a:ext>
              </a:extLst>
            </p:cNvPr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078;p34">
              <a:extLst>
                <a:ext uri="{FF2B5EF4-FFF2-40B4-BE49-F238E27FC236}">
                  <a16:creationId xmlns:a16="http://schemas.microsoft.com/office/drawing/2014/main" id="{BC1278DC-46C2-48FC-A126-F4C3B6F67FA3}"/>
                </a:ext>
              </a:extLst>
            </p:cNvPr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079;p34">
              <a:extLst>
                <a:ext uri="{FF2B5EF4-FFF2-40B4-BE49-F238E27FC236}">
                  <a16:creationId xmlns:a16="http://schemas.microsoft.com/office/drawing/2014/main" id="{5617EAB5-7F82-4EE1-A5E1-9A744EBED10D}"/>
                </a:ext>
              </a:extLst>
            </p:cNvPr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080;p34">
              <a:extLst>
                <a:ext uri="{FF2B5EF4-FFF2-40B4-BE49-F238E27FC236}">
                  <a16:creationId xmlns:a16="http://schemas.microsoft.com/office/drawing/2014/main" id="{E522B3E9-8580-4AAF-BACB-ABC7291CEADA}"/>
                </a:ext>
              </a:extLst>
            </p:cNvPr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081;p34">
              <a:extLst>
                <a:ext uri="{FF2B5EF4-FFF2-40B4-BE49-F238E27FC236}">
                  <a16:creationId xmlns:a16="http://schemas.microsoft.com/office/drawing/2014/main" id="{193DB805-6837-4363-A79A-B7AE136E3250}"/>
                </a:ext>
              </a:extLst>
            </p:cNvPr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082;p34">
              <a:extLst>
                <a:ext uri="{FF2B5EF4-FFF2-40B4-BE49-F238E27FC236}">
                  <a16:creationId xmlns:a16="http://schemas.microsoft.com/office/drawing/2014/main" id="{466F289D-0968-4934-ACD8-1726308557CB}"/>
                </a:ext>
              </a:extLst>
            </p:cNvPr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083;p34">
              <a:extLst>
                <a:ext uri="{FF2B5EF4-FFF2-40B4-BE49-F238E27FC236}">
                  <a16:creationId xmlns:a16="http://schemas.microsoft.com/office/drawing/2014/main" id="{94419EBC-B950-4A67-B5E4-5C931FE13F92}"/>
                </a:ext>
              </a:extLst>
            </p:cNvPr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084;p34">
              <a:extLst>
                <a:ext uri="{FF2B5EF4-FFF2-40B4-BE49-F238E27FC236}">
                  <a16:creationId xmlns:a16="http://schemas.microsoft.com/office/drawing/2014/main" id="{D7A0707F-7E4D-4678-B41A-412E5ACBCFCB}"/>
                </a:ext>
              </a:extLst>
            </p:cNvPr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085;p34">
              <a:extLst>
                <a:ext uri="{FF2B5EF4-FFF2-40B4-BE49-F238E27FC236}">
                  <a16:creationId xmlns:a16="http://schemas.microsoft.com/office/drawing/2014/main" id="{619E66AF-4EAD-4A69-BAD8-A50AB140444B}"/>
                </a:ext>
              </a:extLst>
            </p:cNvPr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086;p34">
              <a:extLst>
                <a:ext uri="{FF2B5EF4-FFF2-40B4-BE49-F238E27FC236}">
                  <a16:creationId xmlns:a16="http://schemas.microsoft.com/office/drawing/2014/main" id="{D64428ED-94CA-4503-998D-FF5A62035464}"/>
                </a:ext>
              </a:extLst>
            </p:cNvPr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087;p34">
              <a:extLst>
                <a:ext uri="{FF2B5EF4-FFF2-40B4-BE49-F238E27FC236}">
                  <a16:creationId xmlns:a16="http://schemas.microsoft.com/office/drawing/2014/main" id="{8AF56BE0-9025-43B7-B8BE-78FC372F7AD1}"/>
                </a:ext>
              </a:extLst>
            </p:cNvPr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088;p34">
              <a:extLst>
                <a:ext uri="{FF2B5EF4-FFF2-40B4-BE49-F238E27FC236}">
                  <a16:creationId xmlns:a16="http://schemas.microsoft.com/office/drawing/2014/main" id="{4698C7DC-8531-4D5B-BCA1-13F8F34E1F9C}"/>
                </a:ext>
              </a:extLst>
            </p:cNvPr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089;p34">
              <a:extLst>
                <a:ext uri="{FF2B5EF4-FFF2-40B4-BE49-F238E27FC236}">
                  <a16:creationId xmlns:a16="http://schemas.microsoft.com/office/drawing/2014/main" id="{48CDDE20-133C-4D13-9C5A-3A4F16F6FBF9}"/>
                </a:ext>
              </a:extLst>
            </p:cNvPr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090;p34">
              <a:extLst>
                <a:ext uri="{FF2B5EF4-FFF2-40B4-BE49-F238E27FC236}">
                  <a16:creationId xmlns:a16="http://schemas.microsoft.com/office/drawing/2014/main" id="{0BAD9990-0949-4941-B5AC-08A0724BACD4}"/>
                </a:ext>
              </a:extLst>
            </p:cNvPr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091;p34">
              <a:extLst>
                <a:ext uri="{FF2B5EF4-FFF2-40B4-BE49-F238E27FC236}">
                  <a16:creationId xmlns:a16="http://schemas.microsoft.com/office/drawing/2014/main" id="{57CA83BE-9C6A-43F2-A9DA-5D881B6BAA1B}"/>
                </a:ext>
              </a:extLst>
            </p:cNvPr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092;p34">
              <a:extLst>
                <a:ext uri="{FF2B5EF4-FFF2-40B4-BE49-F238E27FC236}">
                  <a16:creationId xmlns:a16="http://schemas.microsoft.com/office/drawing/2014/main" id="{4781EC1E-10C5-43D8-B39C-5447B56C42F1}"/>
                </a:ext>
              </a:extLst>
            </p:cNvPr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093;p34">
              <a:extLst>
                <a:ext uri="{FF2B5EF4-FFF2-40B4-BE49-F238E27FC236}">
                  <a16:creationId xmlns:a16="http://schemas.microsoft.com/office/drawing/2014/main" id="{5E37FABB-FC4E-44B3-954E-44770989E998}"/>
                </a:ext>
              </a:extLst>
            </p:cNvPr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094;p34">
              <a:extLst>
                <a:ext uri="{FF2B5EF4-FFF2-40B4-BE49-F238E27FC236}">
                  <a16:creationId xmlns:a16="http://schemas.microsoft.com/office/drawing/2014/main" id="{8A2A53FC-4DEB-4E01-A39B-09820E993108}"/>
                </a:ext>
              </a:extLst>
            </p:cNvPr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095;p34">
              <a:extLst>
                <a:ext uri="{FF2B5EF4-FFF2-40B4-BE49-F238E27FC236}">
                  <a16:creationId xmlns:a16="http://schemas.microsoft.com/office/drawing/2014/main" id="{88A76374-2924-4073-A97A-D443BD3B41DC}"/>
                </a:ext>
              </a:extLst>
            </p:cNvPr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096;p34">
              <a:extLst>
                <a:ext uri="{FF2B5EF4-FFF2-40B4-BE49-F238E27FC236}">
                  <a16:creationId xmlns:a16="http://schemas.microsoft.com/office/drawing/2014/main" id="{F3B7442B-578A-4B82-9916-01DC8B966AF3}"/>
                </a:ext>
              </a:extLst>
            </p:cNvPr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097;p34">
              <a:extLst>
                <a:ext uri="{FF2B5EF4-FFF2-40B4-BE49-F238E27FC236}">
                  <a16:creationId xmlns:a16="http://schemas.microsoft.com/office/drawing/2014/main" id="{15D326E4-12B8-4F84-8934-CB0D26D3ED2D}"/>
                </a:ext>
              </a:extLst>
            </p:cNvPr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098;p34">
              <a:extLst>
                <a:ext uri="{FF2B5EF4-FFF2-40B4-BE49-F238E27FC236}">
                  <a16:creationId xmlns:a16="http://schemas.microsoft.com/office/drawing/2014/main" id="{2ADBD743-7EE6-4F9E-9A71-DCED6926F116}"/>
                </a:ext>
              </a:extLst>
            </p:cNvPr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099;p34">
              <a:extLst>
                <a:ext uri="{FF2B5EF4-FFF2-40B4-BE49-F238E27FC236}">
                  <a16:creationId xmlns:a16="http://schemas.microsoft.com/office/drawing/2014/main" id="{4F8CA55A-C4BC-4163-83E8-6837BAA5C156}"/>
                </a:ext>
              </a:extLst>
            </p:cNvPr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100;p34">
              <a:extLst>
                <a:ext uri="{FF2B5EF4-FFF2-40B4-BE49-F238E27FC236}">
                  <a16:creationId xmlns:a16="http://schemas.microsoft.com/office/drawing/2014/main" id="{268D4942-46D1-4FE2-B3DB-FA3D99869EA1}"/>
                </a:ext>
              </a:extLst>
            </p:cNvPr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101;p34">
              <a:extLst>
                <a:ext uri="{FF2B5EF4-FFF2-40B4-BE49-F238E27FC236}">
                  <a16:creationId xmlns:a16="http://schemas.microsoft.com/office/drawing/2014/main" id="{D340A2F6-E6B4-400F-8B08-3080B132D885}"/>
                </a:ext>
              </a:extLst>
            </p:cNvPr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102;p34">
              <a:extLst>
                <a:ext uri="{FF2B5EF4-FFF2-40B4-BE49-F238E27FC236}">
                  <a16:creationId xmlns:a16="http://schemas.microsoft.com/office/drawing/2014/main" id="{2FB92CEF-0054-4267-A95D-8CCE48089252}"/>
                </a:ext>
              </a:extLst>
            </p:cNvPr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103;p34">
              <a:extLst>
                <a:ext uri="{FF2B5EF4-FFF2-40B4-BE49-F238E27FC236}">
                  <a16:creationId xmlns:a16="http://schemas.microsoft.com/office/drawing/2014/main" id="{AF403A69-FE30-43C2-81F0-B57142E62B3E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104;p34">
              <a:extLst>
                <a:ext uri="{FF2B5EF4-FFF2-40B4-BE49-F238E27FC236}">
                  <a16:creationId xmlns:a16="http://schemas.microsoft.com/office/drawing/2014/main" id="{4B2C4DF8-8BA5-473B-8DE8-592EC0E31254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105;p34">
              <a:extLst>
                <a:ext uri="{FF2B5EF4-FFF2-40B4-BE49-F238E27FC236}">
                  <a16:creationId xmlns:a16="http://schemas.microsoft.com/office/drawing/2014/main" id="{C07CB3D4-C83D-47D2-9E70-642A2388551D}"/>
                </a:ext>
              </a:extLst>
            </p:cNvPr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106;p34">
              <a:extLst>
                <a:ext uri="{FF2B5EF4-FFF2-40B4-BE49-F238E27FC236}">
                  <a16:creationId xmlns:a16="http://schemas.microsoft.com/office/drawing/2014/main" id="{F1AEE425-57ED-458D-AE09-6D388EF3196B}"/>
                </a:ext>
              </a:extLst>
            </p:cNvPr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107;p34">
              <a:extLst>
                <a:ext uri="{FF2B5EF4-FFF2-40B4-BE49-F238E27FC236}">
                  <a16:creationId xmlns:a16="http://schemas.microsoft.com/office/drawing/2014/main" id="{DD7D4974-A51C-48E5-BBEA-C6028AF1CDA0}"/>
                </a:ext>
              </a:extLst>
            </p:cNvPr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108;p34">
              <a:extLst>
                <a:ext uri="{FF2B5EF4-FFF2-40B4-BE49-F238E27FC236}">
                  <a16:creationId xmlns:a16="http://schemas.microsoft.com/office/drawing/2014/main" id="{20F49B82-7FBC-4EFF-AA6E-DEB881572213}"/>
                </a:ext>
              </a:extLst>
            </p:cNvPr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109;p34">
              <a:extLst>
                <a:ext uri="{FF2B5EF4-FFF2-40B4-BE49-F238E27FC236}">
                  <a16:creationId xmlns:a16="http://schemas.microsoft.com/office/drawing/2014/main" id="{E51A7456-F47C-4F50-91FA-E2CF2E79A02B}"/>
                </a:ext>
              </a:extLst>
            </p:cNvPr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110;p34">
              <a:extLst>
                <a:ext uri="{FF2B5EF4-FFF2-40B4-BE49-F238E27FC236}">
                  <a16:creationId xmlns:a16="http://schemas.microsoft.com/office/drawing/2014/main" id="{0B231B1B-AFB3-4B18-8455-39D2B1F5D200}"/>
                </a:ext>
              </a:extLst>
            </p:cNvPr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111;p34">
              <a:extLst>
                <a:ext uri="{FF2B5EF4-FFF2-40B4-BE49-F238E27FC236}">
                  <a16:creationId xmlns:a16="http://schemas.microsoft.com/office/drawing/2014/main" id="{36AD0972-608C-464F-9DBC-031114DDE5DE}"/>
                </a:ext>
              </a:extLst>
            </p:cNvPr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112;p34">
              <a:extLst>
                <a:ext uri="{FF2B5EF4-FFF2-40B4-BE49-F238E27FC236}">
                  <a16:creationId xmlns:a16="http://schemas.microsoft.com/office/drawing/2014/main" id="{6A0B3C20-EE3B-44A8-AA76-1391D60EDD0C}"/>
                </a:ext>
              </a:extLst>
            </p:cNvPr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113;p34">
              <a:extLst>
                <a:ext uri="{FF2B5EF4-FFF2-40B4-BE49-F238E27FC236}">
                  <a16:creationId xmlns:a16="http://schemas.microsoft.com/office/drawing/2014/main" id="{D4D72C7B-2E04-4357-A638-F83889825559}"/>
                </a:ext>
              </a:extLst>
            </p:cNvPr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114;p34">
              <a:extLst>
                <a:ext uri="{FF2B5EF4-FFF2-40B4-BE49-F238E27FC236}">
                  <a16:creationId xmlns:a16="http://schemas.microsoft.com/office/drawing/2014/main" id="{EBF6C404-E70F-4AF5-95D9-6F1442AFA6CE}"/>
                </a:ext>
              </a:extLst>
            </p:cNvPr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115;p34">
              <a:extLst>
                <a:ext uri="{FF2B5EF4-FFF2-40B4-BE49-F238E27FC236}">
                  <a16:creationId xmlns:a16="http://schemas.microsoft.com/office/drawing/2014/main" id="{77B9E761-FAF8-456C-8F6A-982CF1CA9577}"/>
                </a:ext>
              </a:extLst>
            </p:cNvPr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116;p34">
              <a:extLst>
                <a:ext uri="{FF2B5EF4-FFF2-40B4-BE49-F238E27FC236}">
                  <a16:creationId xmlns:a16="http://schemas.microsoft.com/office/drawing/2014/main" id="{C880C9A3-A2D0-446E-BB55-D11D312417AF}"/>
                </a:ext>
              </a:extLst>
            </p:cNvPr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117;p34">
              <a:extLst>
                <a:ext uri="{FF2B5EF4-FFF2-40B4-BE49-F238E27FC236}">
                  <a16:creationId xmlns:a16="http://schemas.microsoft.com/office/drawing/2014/main" id="{AA4B772F-4BCB-436B-A0F8-1149B6B61AF3}"/>
                </a:ext>
              </a:extLst>
            </p:cNvPr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9" name="Google Shape;2118;p34">
              <a:extLst>
                <a:ext uri="{FF2B5EF4-FFF2-40B4-BE49-F238E27FC236}">
                  <a16:creationId xmlns:a16="http://schemas.microsoft.com/office/drawing/2014/main" id="{6755A353-563F-4F14-AD0C-74D39821DA2A}"/>
                </a:ext>
              </a:extLst>
            </p:cNvPr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06" name="Google Shape;2119;p34">
                <a:extLst>
                  <a:ext uri="{FF2B5EF4-FFF2-40B4-BE49-F238E27FC236}">
                    <a16:creationId xmlns:a16="http://schemas.microsoft.com/office/drawing/2014/main" id="{124F0B0F-3BFD-44EE-BB5F-A57E79F4D0CF}"/>
                  </a:ext>
                </a:extLst>
              </p:cNvPr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7" name="Google Shape;2120;p34">
                  <a:extLst>
                    <a:ext uri="{FF2B5EF4-FFF2-40B4-BE49-F238E27FC236}">
                      <a16:creationId xmlns:a16="http://schemas.microsoft.com/office/drawing/2014/main" id="{686561C9-AA6B-4856-921A-163E59C1158A}"/>
                    </a:ext>
                  </a:extLst>
                </p:cNvPr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2121;p34">
                  <a:extLst>
                    <a:ext uri="{FF2B5EF4-FFF2-40B4-BE49-F238E27FC236}">
                      <a16:creationId xmlns:a16="http://schemas.microsoft.com/office/drawing/2014/main" id="{677C96FD-39B1-4C38-AEEF-6F49C72E2161}"/>
                    </a:ext>
                  </a:extLst>
                </p:cNvPr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2122;p34">
                  <a:extLst>
                    <a:ext uri="{FF2B5EF4-FFF2-40B4-BE49-F238E27FC236}">
                      <a16:creationId xmlns:a16="http://schemas.microsoft.com/office/drawing/2014/main" id="{B270D403-C2F2-4B8D-96A4-73102A044A3C}"/>
                    </a:ext>
                  </a:extLst>
                </p:cNvPr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0" name="Google Shape;2123;p34">
                  <a:extLst>
                    <a:ext uri="{FF2B5EF4-FFF2-40B4-BE49-F238E27FC236}">
                      <a16:creationId xmlns:a16="http://schemas.microsoft.com/office/drawing/2014/main" id="{A76B900A-5CC5-4021-AA7B-E3A50C6408FA}"/>
                    </a:ext>
                  </a:extLst>
                </p:cNvPr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85" name="Google Shape;2124;p34">
                    <a:extLst>
                      <a:ext uri="{FF2B5EF4-FFF2-40B4-BE49-F238E27FC236}">
                        <a16:creationId xmlns:a16="http://schemas.microsoft.com/office/drawing/2014/main" id="{3C9FA56D-F84E-41E4-B459-A21DBE117018}"/>
                      </a:ext>
                    </a:extLst>
                  </p:cNvPr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125;p34">
                    <a:extLst>
                      <a:ext uri="{FF2B5EF4-FFF2-40B4-BE49-F238E27FC236}">
                        <a16:creationId xmlns:a16="http://schemas.microsoft.com/office/drawing/2014/main" id="{CD34D5FE-3735-499C-A9C5-092F17EF4593}"/>
                      </a:ext>
                    </a:extLst>
                  </p:cNvPr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" name="Google Shape;2126;p34">
                  <a:extLst>
                    <a:ext uri="{FF2B5EF4-FFF2-40B4-BE49-F238E27FC236}">
                      <a16:creationId xmlns:a16="http://schemas.microsoft.com/office/drawing/2014/main" id="{E10A4B81-E2E4-479A-A645-7D59B5697E6E}"/>
                    </a:ext>
                  </a:extLst>
                </p:cNvPr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127;p34">
                  <a:extLst>
                    <a:ext uri="{FF2B5EF4-FFF2-40B4-BE49-F238E27FC236}">
                      <a16:creationId xmlns:a16="http://schemas.microsoft.com/office/drawing/2014/main" id="{562BFB56-DD6C-4D1F-83FC-52D9929537FA}"/>
                    </a:ext>
                  </a:extLst>
                </p:cNvPr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128;p34">
                  <a:extLst>
                    <a:ext uri="{FF2B5EF4-FFF2-40B4-BE49-F238E27FC236}">
                      <a16:creationId xmlns:a16="http://schemas.microsoft.com/office/drawing/2014/main" id="{F7D271AF-6949-49D6-AB86-FCB4A19B8E4D}"/>
                    </a:ext>
                  </a:extLst>
                </p:cNvPr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2129;p34">
                  <a:extLst>
                    <a:ext uri="{FF2B5EF4-FFF2-40B4-BE49-F238E27FC236}">
                      <a16:creationId xmlns:a16="http://schemas.microsoft.com/office/drawing/2014/main" id="{5D2D1CAF-1E53-48D5-A1B6-DD6637D8C4AB}"/>
                    </a:ext>
                  </a:extLst>
                </p:cNvPr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2130;p34">
                  <a:extLst>
                    <a:ext uri="{FF2B5EF4-FFF2-40B4-BE49-F238E27FC236}">
                      <a16:creationId xmlns:a16="http://schemas.microsoft.com/office/drawing/2014/main" id="{796F2423-E486-458E-BFF8-18A1AC4F890F}"/>
                    </a:ext>
                  </a:extLst>
                </p:cNvPr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2131;p34">
                  <a:extLst>
                    <a:ext uri="{FF2B5EF4-FFF2-40B4-BE49-F238E27FC236}">
                      <a16:creationId xmlns:a16="http://schemas.microsoft.com/office/drawing/2014/main" id="{55558CEC-933B-4574-83ED-FBD341DF66AE}"/>
                    </a:ext>
                  </a:extLst>
                </p:cNvPr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132;p34">
                  <a:extLst>
                    <a:ext uri="{FF2B5EF4-FFF2-40B4-BE49-F238E27FC236}">
                      <a16:creationId xmlns:a16="http://schemas.microsoft.com/office/drawing/2014/main" id="{A9C5B39D-064E-49FE-B6D6-4364DA2F535C}"/>
                    </a:ext>
                  </a:extLst>
                </p:cNvPr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133;p34">
                  <a:extLst>
                    <a:ext uri="{FF2B5EF4-FFF2-40B4-BE49-F238E27FC236}">
                      <a16:creationId xmlns:a16="http://schemas.microsoft.com/office/drawing/2014/main" id="{3B8262F0-EE72-4182-83D1-3E2E332BDC77}"/>
                    </a:ext>
                  </a:extLst>
                </p:cNvPr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134;p34">
                  <a:extLst>
                    <a:ext uri="{FF2B5EF4-FFF2-40B4-BE49-F238E27FC236}">
                      <a16:creationId xmlns:a16="http://schemas.microsoft.com/office/drawing/2014/main" id="{7BC3480A-FE48-4CBD-9A2F-F6FC498BCA32}"/>
                    </a:ext>
                  </a:extLst>
                </p:cNvPr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135;p34">
                  <a:extLst>
                    <a:ext uri="{FF2B5EF4-FFF2-40B4-BE49-F238E27FC236}">
                      <a16:creationId xmlns:a16="http://schemas.microsoft.com/office/drawing/2014/main" id="{3DADE979-F75E-4BA5-AF39-BFBE7A22C3D8}"/>
                    </a:ext>
                  </a:extLst>
                </p:cNvPr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136;p34">
                  <a:extLst>
                    <a:ext uri="{FF2B5EF4-FFF2-40B4-BE49-F238E27FC236}">
                      <a16:creationId xmlns:a16="http://schemas.microsoft.com/office/drawing/2014/main" id="{CC457613-0F70-4BAC-BC40-03C31E058E98}"/>
                    </a:ext>
                  </a:extLst>
                </p:cNvPr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137;p34">
                  <a:extLst>
                    <a:ext uri="{FF2B5EF4-FFF2-40B4-BE49-F238E27FC236}">
                      <a16:creationId xmlns:a16="http://schemas.microsoft.com/office/drawing/2014/main" id="{113327D5-D6A3-441C-8C84-C029525C958C}"/>
                    </a:ext>
                  </a:extLst>
                </p:cNvPr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138;p34">
                  <a:extLst>
                    <a:ext uri="{FF2B5EF4-FFF2-40B4-BE49-F238E27FC236}">
                      <a16:creationId xmlns:a16="http://schemas.microsoft.com/office/drawing/2014/main" id="{5F060489-994D-40F7-847E-D97754A2ABB9}"/>
                    </a:ext>
                  </a:extLst>
                </p:cNvPr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2139;p34">
                  <a:extLst>
                    <a:ext uri="{FF2B5EF4-FFF2-40B4-BE49-F238E27FC236}">
                      <a16:creationId xmlns:a16="http://schemas.microsoft.com/office/drawing/2014/main" id="{72445FB3-8E01-45FB-B481-6DF75CD042EB}"/>
                    </a:ext>
                  </a:extLst>
                </p:cNvPr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2140;p34">
                  <a:extLst>
                    <a:ext uri="{FF2B5EF4-FFF2-40B4-BE49-F238E27FC236}">
                      <a16:creationId xmlns:a16="http://schemas.microsoft.com/office/drawing/2014/main" id="{C20512BA-8AA0-49E9-89C1-8B93AAE4A97F}"/>
                    </a:ext>
                  </a:extLst>
                </p:cNvPr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2141;p34">
                  <a:extLst>
                    <a:ext uri="{FF2B5EF4-FFF2-40B4-BE49-F238E27FC236}">
                      <a16:creationId xmlns:a16="http://schemas.microsoft.com/office/drawing/2014/main" id="{D3BB136D-87EC-4DFF-AF6A-C6D2329E2C7A}"/>
                    </a:ext>
                  </a:extLst>
                </p:cNvPr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2142;p34">
                  <a:extLst>
                    <a:ext uri="{FF2B5EF4-FFF2-40B4-BE49-F238E27FC236}">
                      <a16:creationId xmlns:a16="http://schemas.microsoft.com/office/drawing/2014/main" id="{554465A5-5265-43CE-B856-B925EF31F365}"/>
                    </a:ext>
                  </a:extLst>
                </p:cNvPr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143;p34">
                  <a:extLst>
                    <a:ext uri="{FF2B5EF4-FFF2-40B4-BE49-F238E27FC236}">
                      <a16:creationId xmlns:a16="http://schemas.microsoft.com/office/drawing/2014/main" id="{C12B952F-4065-49C1-B70E-AFB87A8001AB}"/>
                    </a:ext>
                  </a:extLst>
                </p:cNvPr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144;p34">
                  <a:extLst>
                    <a:ext uri="{FF2B5EF4-FFF2-40B4-BE49-F238E27FC236}">
                      <a16:creationId xmlns:a16="http://schemas.microsoft.com/office/drawing/2014/main" id="{D22ED611-C8BE-4F76-BE89-924348EFBA0A}"/>
                    </a:ext>
                  </a:extLst>
                </p:cNvPr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145;p34">
                  <a:extLst>
                    <a:ext uri="{FF2B5EF4-FFF2-40B4-BE49-F238E27FC236}">
                      <a16:creationId xmlns:a16="http://schemas.microsoft.com/office/drawing/2014/main" id="{C0B785C9-F928-4909-BD2A-37B6F47730A8}"/>
                    </a:ext>
                  </a:extLst>
                </p:cNvPr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146;p34">
                  <a:extLst>
                    <a:ext uri="{FF2B5EF4-FFF2-40B4-BE49-F238E27FC236}">
                      <a16:creationId xmlns:a16="http://schemas.microsoft.com/office/drawing/2014/main" id="{02425D9D-4055-4C54-ACFD-CA46E37CA4F8}"/>
                    </a:ext>
                  </a:extLst>
                </p:cNvPr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147;p34">
                  <a:extLst>
                    <a:ext uri="{FF2B5EF4-FFF2-40B4-BE49-F238E27FC236}">
                      <a16:creationId xmlns:a16="http://schemas.microsoft.com/office/drawing/2014/main" id="{C25AEAB6-01D6-4ECD-BA70-743F28929A96}"/>
                    </a:ext>
                  </a:extLst>
                </p:cNvPr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148;p34">
                  <a:extLst>
                    <a:ext uri="{FF2B5EF4-FFF2-40B4-BE49-F238E27FC236}">
                      <a16:creationId xmlns:a16="http://schemas.microsoft.com/office/drawing/2014/main" id="{9F1E8840-6E7F-413B-B615-70FC4CCFAA20}"/>
                    </a:ext>
                  </a:extLst>
                </p:cNvPr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149;p34">
                  <a:extLst>
                    <a:ext uri="{FF2B5EF4-FFF2-40B4-BE49-F238E27FC236}">
                      <a16:creationId xmlns:a16="http://schemas.microsoft.com/office/drawing/2014/main" id="{F222D0C1-5E18-4F5A-A249-2DA78477E57C}"/>
                    </a:ext>
                  </a:extLst>
                </p:cNvPr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2150;p34">
                  <a:extLst>
                    <a:ext uri="{FF2B5EF4-FFF2-40B4-BE49-F238E27FC236}">
                      <a16:creationId xmlns:a16="http://schemas.microsoft.com/office/drawing/2014/main" id="{05762D0C-BA62-48B2-9D10-72420A1B2130}"/>
                    </a:ext>
                  </a:extLst>
                </p:cNvPr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2151;p34">
                  <a:extLst>
                    <a:ext uri="{FF2B5EF4-FFF2-40B4-BE49-F238E27FC236}">
                      <a16:creationId xmlns:a16="http://schemas.microsoft.com/office/drawing/2014/main" id="{CDF073E6-7FFB-4399-9067-5A02827921F4}"/>
                    </a:ext>
                  </a:extLst>
                </p:cNvPr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2152;p34">
                  <a:extLst>
                    <a:ext uri="{FF2B5EF4-FFF2-40B4-BE49-F238E27FC236}">
                      <a16:creationId xmlns:a16="http://schemas.microsoft.com/office/drawing/2014/main" id="{A2909AD4-F4BC-4524-B046-0636AA1E4893}"/>
                    </a:ext>
                  </a:extLst>
                </p:cNvPr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2153;p34">
                  <a:extLst>
                    <a:ext uri="{FF2B5EF4-FFF2-40B4-BE49-F238E27FC236}">
                      <a16:creationId xmlns:a16="http://schemas.microsoft.com/office/drawing/2014/main" id="{30E12347-D80E-45A3-93E8-7DE22A43EF0D}"/>
                    </a:ext>
                  </a:extLst>
                </p:cNvPr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154;p34">
                  <a:extLst>
                    <a:ext uri="{FF2B5EF4-FFF2-40B4-BE49-F238E27FC236}">
                      <a16:creationId xmlns:a16="http://schemas.microsoft.com/office/drawing/2014/main" id="{8866BCEE-311E-42BA-A2C8-5DA0EEFFD60D}"/>
                    </a:ext>
                  </a:extLst>
                </p:cNvPr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155;p34">
                  <a:extLst>
                    <a:ext uri="{FF2B5EF4-FFF2-40B4-BE49-F238E27FC236}">
                      <a16:creationId xmlns:a16="http://schemas.microsoft.com/office/drawing/2014/main" id="{853B364F-35F2-4B7F-8729-8672C37B157F}"/>
                    </a:ext>
                  </a:extLst>
                </p:cNvPr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156;p34">
                  <a:extLst>
                    <a:ext uri="{FF2B5EF4-FFF2-40B4-BE49-F238E27FC236}">
                      <a16:creationId xmlns:a16="http://schemas.microsoft.com/office/drawing/2014/main" id="{7F4D9F8B-E055-483B-9573-465320D7668B}"/>
                    </a:ext>
                  </a:extLst>
                </p:cNvPr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157;p34">
                  <a:extLst>
                    <a:ext uri="{FF2B5EF4-FFF2-40B4-BE49-F238E27FC236}">
                      <a16:creationId xmlns:a16="http://schemas.microsoft.com/office/drawing/2014/main" id="{B62E8719-5CD0-4E7C-94A0-71261A7E8515}"/>
                    </a:ext>
                  </a:extLst>
                </p:cNvPr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158;p34">
                  <a:extLst>
                    <a:ext uri="{FF2B5EF4-FFF2-40B4-BE49-F238E27FC236}">
                      <a16:creationId xmlns:a16="http://schemas.microsoft.com/office/drawing/2014/main" id="{3234A305-71F7-4B31-86D0-4F3BF3EDF023}"/>
                    </a:ext>
                  </a:extLst>
                </p:cNvPr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159;p34">
                  <a:extLst>
                    <a:ext uri="{FF2B5EF4-FFF2-40B4-BE49-F238E27FC236}">
                      <a16:creationId xmlns:a16="http://schemas.microsoft.com/office/drawing/2014/main" id="{98E71FE1-653D-4542-870D-2BBCFB812B9A}"/>
                    </a:ext>
                  </a:extLst>
                </p:cNvPr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160;p34">
                  <a:extLst>
                    <a:ext uri="{FF2B5EF4-FFF2-40B4-BE49-F238E27FC236}">
                      <a16:creationId xmlns:a16="http://schemas.microsoft.com/office/drawing/2014/main" id="{4D813DDB-5C13-4BE3-984C-A9EE6D31D3D4}"/>
                    </a:ext>
                  </a:extLst>
                </p:cNvPr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161;p34">
                  <a:extLst>
                    <a:ext uri="{FF2B5EF4-FFF2-40B4-BE49-F238E27FC236}">
                      <a16:creationId xmlns:a16="http://schemas.microsoft.com/office/drawing/2014/main" id="{21DA274E-7410-469F-B5AD-47584F83A5B3}"/>
                    </a:ext>
                  </a:extLst>
                </p:cNvPr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2162;p34">
                  <a:extLst>
                    <a:ext uri="{FF2B5EF4-FFF2-40B4-BE49-F238E27FC236}">
                      <a16:creationId xmlns:a16="http://schemas.microsoft.com/office/drawing/2014/main" id="{E60715FB-ADB6-46F3-A94C-2A160B282CAC}"/>
                    </a:ext>
                  </a:extLst>
                </p:cNvPr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" name="Google Shape;2163;p34">
                  <a:extLst>
                    <a:ext uri="{FF2B5EF4-FFF2-40B4-BE49-F238E27FC236}">
                      <a16:creationId xmlns:a16="http://schemas.microsoft.com/office/drawing/2014/main" id="{D85D3B3F-278C-4DBF-8F5E-5B8FA7CC0F97}"/>
                    </a:ext>
                  </a:extLst>
                </p:cNvPr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" name="Google Shape;2164;p34">
                  <a:extLst>
                    <a:ext uri="{FF2B5EF4-FFF2-40B4-BE49-F238E27FC236}">
                      <a16:creationId xmlns:a16="http://schemas.microsoft.com/office/drawing/2014/main" id="{4F0BFDD1-E1D5-4460-AFD6-7B1074790915}"/>
                    </a:ext>
                  </a:extLst>
                </p:cNvPr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165;p34">
                  <a:extLst>
                    <a:ext uri="{FF2B5EF4-FFF2-40B4-BE49-F238E27FC236}">
                      <a16:creationId xmlns:a16="http://schemas.microsoft.com/office/drawing/2014/main" id="{97AAD260-096F-4C6E-8487-670886E34F59}"/>
                    </a:ext>
                  </a:extLst>
                </p:cNvPr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166;p34">
                  <a:extLst>
                    <a:ext uri="{FF2B5EF4-FFF2-40B4-BE49-F238E27FC236}">
                      <a16:creationId xmlns:a16="http://schemas.microsoft.com/office/drawing/2014/main" id="{CF03BAA4-AD2D-4116-A39A-BBD68DE72C78}"/>
                    </a:ext>
                  </a:extLst>
                </p:cNvPr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167;p34">
                  <a:extLst>
                    <a:ext uri="{FF2B5EF4-FFF2-40B4-BE49-F238E27FC236}">
                      <a16:creationId xmlns:a16="http://schemas.microsoft.com/office/drawing/2014/main" id="{B5A09B25-0176-4BFE-BEDC-601807E5D95E}"/>
                    </a:ext>
                  </a:extLst>
                </p:cNvPr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168;p34">
                  <a:extLst>
                    <a:ext uri="{FF2B5EF4-FFF2-40B4-BE49-F238E27FC236}">
                      <a16:creationId xmlns:a16="http://schemas.microsoft.com/office/drawing/2014/main" id="{20DC31E4-108F-4977-BFD5-3BFA56D1D5ED}"/>
                    </a:ext>
                  </a:extLst>
                </p:cNvPr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169;p34">
                  <a:extLst>
                    <a:ext uri="{FF2B5EF4-FFF2-40B4-BE49-F238E27FC236}">
                      <a16:creationId xmlns:a16="http://schemas.microsoft.com/office/drawing/2014/main" id="{39875552-B1B8-4C23-AC15-BCA926945234}"/>
                    </a:ext>
                  </a:extLst>
                </p:cNvPr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170;p34">
                  <a:extLst>
                    <a:ext uri="{FF2B5EF4-FFF2-40B4-BE49-F238E27FC236}">
                      <a16:creationId xmlns:a16="http://schemas.microsoft.com/office/drawing/2014/main" id="{DA95887B-5B0E-486A-9A69-465332C1835D}"/>
                    </a:ext>
                  </a:extLst>
                </p:cNvPr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171;p34">
                  <a:extLst>
                    <a:ext uri="{FF2B5EF4-FFF2-40B4-BE49-F238E27FC236}">
                      <a16:creationId xmlns:a16="http://schemas.microsoft.com/office/drawing/2014/main" id="{A4F32FA9-25C2-4A54-823F-95F7CC8124B0}"/>
                    </a:ext>
                  </a:extLst>
                </p:cNvPr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172;p34">
                  <a:extLst>
                    <a:ext uri="{FF2B5EF4-FFF2-40B4-BE49-F238E27FC236}">
                      <a16:creationId xmlns:a16="http://schemas.microsoft.com/office/drawing/2014/main" id="{39A84835-78FD-437E-918E-3C9FF8C150B9}"/>
                    </a:ext>
                  </a:extLst>
                </p:cNvPr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173;p34">
                  <a:extLst>
                    <a:ext uri="{FF2B5EF4-FFF2-40B4-BE49-F238E27FC236}">
                      <a16:creationId xmlns:a16="http://schemas.microsoft.com/office/drawing/2014/main" id="{90A6C6FA-0DC5-449A-BD99-B7C29021869D}"/>
                    </a:ext>
                  </a:extLst>
                </p:cNvPr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174;p34">
                  <a:extLst>
                    <a:ext uri="{FF2B5EF4-FFF2-40B4-BE49-F238E27FC236}">
                      <a16:creationId xmlns:a16="http://schemas.microsoft.com/office/drawing/2014/main" id="{EC1396B1-E6F1-454B-A795-2CB160F33568}"/>
                    </a:ext>
                  </a:extLst>
                </p:cNvPr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175;p34">
                  <a:extLst>
                    <a:ext uri="{FF2B5EF4-FFF2-40B4-BE49-F238E27FC236}">
                      <a16:creationId xmlns:a16="http://schemas.microsoft.com/office/drawing/2014/main" id="{C4C19A8B-D323-4831-8AAB-EC782BA75ABE}"/>
                    </a:ext>
                  </a:extLst>
                </p:cNvPr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176;p34">
                  <a:extLst>
                    <a:ext uri="{FF2B5EF4-FFF2-40B4-BE49-F238E27FC236}">
                      <a16:creationId xmlns:a16="http://schemas.microsoft.com/office/drawing/2014/main" id="{CE6725B1-48ED-433A-8E6A-C4D4D7AF6127}"/>
                    </a:ext>
                  </a:extLst>
                </p:cNvPr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177;p34">
                  <a:extLst>
                    <a:ext uri="{FF2B5EF4-FFF2-40B4-BE49-F238E27FC236}">
                      <a16:creationId xmlns:a16="http://schemas.microsoft.com/office/drawing/2014/main" id="{6D2C7877-AEA5-484A-AF3C-8B529158852E}"/>
                    </a:ext>
                  </a:extLst>
                </p:cNvPr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178;p34">
                  <a:extLst>
                    <a:ext uri="{FF2B5EF4-FFF2-40B4-BE49-F238E27FC236}">
                      <a16:creationId xmlns:a16="http://schemas.microsoft.com/office/drawing/2014/main" id="{56E17C0F-9911-4E7E-8C95-387C45054DCA}"/>
                    </a:ext>
                  </a:extLst>
                </p:cNvPr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179;p34">
                  <a:extLst>
                    <a:ext uri="{FF2B5EF4-FFF2-40B4-BE49-F238E27FC236}">
                      <a16:creationId xmlns:a16="http://schemas.microsoft.com/office/drawing/2014/main" id="{67ABF7DF-AFFB-416B-8D33-2CA35C187EF7}"/>
                    </a:ext>
                  </a:extLst>
                </p:cNvPr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180;p34">
                  <a:extLst>
                    <a:ext uri="{FF2B5EF4-FFF2-40B4-BE49-F238E27FC236}">
                      <a16:creationId xmlns:a16="http://schemas.microsoft.com/office/drawing/2014/main" id="{42D4C2EA-3C9C-440F-8F9C-B3BD4D181659}"/>
                    </a:ext>
                  </a:extLst>
                </p:cNvPr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181;p34">
                  <a:extLst>
                    <a:ext uri="{FF2B5EF4-FFF2-40B4-BE49-F238E27FC236}">
                      <a16:creationId xmlns:a16="http://schemas.microsoft.com/office/drawing/2014/main" id="{0129E856-9D3F-4A4D-8215-6974F21802EF}"/>
                    </a:ext>
                  </a:extLst>
                </p:cNvPr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182;p34">
                  <a:extLst>
                    <a:ext uri="{FF2B5EF4-FFF2-40B4-BE49-F238E27FC236}">
                      <a16:creationId xmlns:a16="http://schemas.microsoft.com/office/drawing/2014/main" id="{B273C575-3D5A-403A-AC68-6EC64B5BCA36}"/>
                    </a:ext>
                  </a:extLst>
                </p:cNvPr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183;p34">
                  <a:extLst>
                    <a:ext uri="{FF2B5EF4-FFF2-40B4-BE49-F238E27FC236}">
                      <a16:creationId xmlns:a16="http://schemas.microsoft.com/office/drawing/2014/main" id="{02B9B5DB-5CF7-46B1-89F3-4F1B2E8B6DB7}"/>
                    </a:ext>
                  </a:extLst>
                </p:cNvPr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184;p34">
                  <a:extLst>
                    <a:ext uri="{FF2B5EF4-FFF2-40B4-BE49-F238E27FC236}">
                      <a16:creationId xmlns:a16="http://schemas.microsoft.com/office/drawing/2014/main" id="{36076D64-050B-434F-8727-E690DED63234}"/>
                    </a:ext>
                  </a:extLst>
                </p:cNvPr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185;p34">
                  <a:extLst>
                    <a:ext uri="{FF2B5EF4-FFF2-40B4-BE49-F238E27FC236}">
                      <a16:creationId xmlns:a16="http://schemas.microsoft.com/office/drawing/2014/main" id="{5D95F0ED-0773-4916-853E-8E6EB6C29758}"/>
                    </a:ext>
                  </a:extLst>
                </p:cNvPr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186;p34">
                  <a:extLst>
                    <a:ext uri="{FF2B5EF4-FFF2-40B4-BE49-F238E27FC236}">
                      <a16:creationId xmlns:a16="http://schemas.microsoft.com/office/drawing/2014/main" id="{D22C4244-C12F-4CCE-80BA-859B532CB6A4}"/>
                    </a:ext>
                  </a:extLst>
                </p:cNvPr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" name="Google Shape;2187;p34">
                  <a:extLst>
                    <a:ext uri="{FF2B5EF4-FFF2-40B4-BE49-F238E27FC236}">
                      <a16:creationId xmlns:a16="http://schemas.microsoft.com/office/drawing/2014/main" id="{AC10F7E2-6D87-47C6-84ED-7083C07E6240}"/>
                    </a:ext>
                  </a:extLst>
                </p:cNvPr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" name="Google Shape;2188;p34">
                  <a:extLst>
                    <a:ext uri="{FF2B5EF4-FFF2-40B4-BE49-F238E27FC236}">
                      <a16:creationId xmlns:a16="http://schemas.microsoft.com/office/drawing/2014/main" id="{0FB59AB0-A072-4229-A608-4E45EB4592EA}"/>
                    </a:ext>
                  </a:extLst>
                </p:cNvPr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2189;p34">
                  <a:extLst>
                    <a:ext uri="{FF2B5EF4-FFF2-40B4-BE49-F238E27FC236}">
                      <a16:creationId xmlns:a16="http://schemas.microsoft.com/office/drawing/2014/main" id="{2539FCE9-7863-45B0-8BCF-2D382343C03A}"/>
                    </a:ext>
                  </a:extLst>
                </p:cNvPr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" name="Google Shape;2190;p34">
                <a:extLst>
                  <a:ext uri="{FF2B5EF4-FFF2-40B4-BE49-F238E27FC236}">
                    <a16:creationId xmlns:a16="http://schemas.microsoft.com/office/drawing/2014/main" id="{8E3A928B-7785-47D2-8B1F-791B2B2F534D}"/>
                  </a:ext>
                </a:extLst>
              </p:cNvPr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08" name="Google Shape;2191;p34">
                  <a:extLst>
                    <a:ext uri="{FF2B5EF4-FFF2-40B4-BE49-F238E27FC236}">
                      <a16:creationId xmlns:a16="http://schemas.microsoft.com/office/drawing/2014/main" id="{7D42F1F6-260D-4516-841B-53F70162F626}"/>
                    </a:ext>
                  </a:extLst>
                </p:cNvPr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2" name="Google Shape;2192;p34">
                    <a:extLst>
                      <a:ext uri="{FF2B5EF4-FFF2-40B4-BE49-F238E27FC236}">
                        <a16:creationId xmlns:a16="http://schemas.microsoft.com/office/drawing/2014/main" id="{45591A6D-BEB8-40E6-8E48-56B45CEC3A13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" name="Google Shape;2193;p34">
                    <a:extLst>
                      <a:ext uri="{FF2B5EF4-FFF2-40B4-BE49-F238E27FC236}">
                        <a16:creationId xmlns:a16="http://schemas.microsoft.com/office/drawing/2014/main" id="{8A319791-0586-4FFD-96BB-D89BC6C4AA5E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94;p34">
                    <a:extLst>
                      <a:ext uri="{FF2B5EF4-FFF2-40B4-BE49-F238E27FC236}">
                        <a16:creationId xmlns:a16="http://schemas.microsoft.com/office/drawing/2014/main" id="{6F71F9F0-49B5-4951-87E1-D18226725248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95;p34">
                    <a:extLst>
                      <a:ext uri="{FF2B5EF4-FFF2-40B4-BE49-F238E27FC236}">
                        <a16:creationId xmlns:a16="http://schemas.microsoft.com/office/drawing/2014/main" id="{68E82990-96AB-42AA-99CC-577C9F2F8868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96;p34">
                    <a:extLst>
                      <a:ext uri="{FF2B5EF4-FFF2-40B4-BE49-F238E27FC236}">
                        <a16:creationId xmlns:a16="http://schemas.microsoft.com/office/drawing/2014/main" id="{24E8B3E5-55C1-4671-AC4C-D8253EA4BC8A}"/>
                      </a:ext>
                    </a:extLst>
                  </p:cNvPr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9" name="Google Shape;2197;p34">
                  <a:extLst>
                    <a:ext uri="{FF2B5EF4-FFF2-40B4-BE49-F238E27FC236}">
                      <a16:creationId xmlns:a16="http://schemas.microsoft.com/office/drawing/2014/main" id="{BDA9C880-6435-4FC5-AFC3-B8FC9252C79E}"/>
                    </a:ext>
                  </a:extLst>
                </p:cNvPr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2198;p34">
                  <a:extLst>
                    <a:ext uri="{FF2B5EF4-FFF2-40B4-BE49-F238E27FC236}">
                      <a16:creationId xmlns:a16="http://schemas.microsoft.com/office/drawing/2014/main" id="{3B176100-956F-43E3-B02B-19ADE898B476}"/>
                    </a:ext>
                  </a:extLst>
                </p:cNvPr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2199;p34">
                  <a:extLst>
                    <a:ext uri="{FF2B5EF4-FFF2-40B4-BE49-F238E27FC236}">
                      <a16:creationId xmlns:a16="http://schemas.microsoft.com/office/drawing/2014/main" id="{81E10A64-C3DE-428A-8456-CC3C034958F1}"/>
                    </a:ext>
                  </a:extLst>
                </p:cNvPr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00" name="Google Shape;2200;p34">
              <a:extLst>
                <a:ext uri="{FF2B5EF4-FFF2-40B4-BE49-F238E27FC236}">
                  <a16:creationId xmlns:a16="http://schemas.microsoft.com/office/drawing/2014/main" id="{4F5D8673-1D24-434A-B6F6-0FF162C221A5}"/>
                </a:ext>
              </a:extLst>
            </p:cNvPr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201;p34">
              <a:extLst>
                <a:ext uri="{FF2B5EF4-FFF2-40B4-BE49-F238E27FC236}">
                  <a16:creationId xmlns:a16="http://schemas.microsoft.com/office/drawing/2014/main" id="{74FBA9D9-EF9F-40C6-A858-87F032E69D7E}"/>
                </a:ext>
              </a:extLst>
            </p:cNvPr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202;p34">
              <a:extLst>
                <a:ext uri="{FF2B5EF4-FFF2-40B4-BE49-F238E27FC236}">
                  <a16:creationId xmlns:a16="http://schemas.microsoft.com/office/drawing/2014/main" id="{05A5161C-00DD-4D36-AA56-90DB867382CF}"/>
                </a:ext>
              </a:extLst>
            </p:cNvPr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203;p34">
              <a:extLst>
                <a:ext uri="{FF2B5EF4-FFF2-40B4-BE49-F238E27FC236}">
                  <a16:creationId xmlns:a16="http://schemas.microsoft.com/office/drawing/2014/main" id="{3E501264-CCAA-4DCB-9DBA-DABA2D2DB58A}"/>
                </a:ext>
              </a:extLst>
            </p:cNvPr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204;p34">
              <a:extLst>
                <a:ext uri="{FF2B5EF4-FFF2-40B4-BE49-F238E27FC236}">
                  <a16:creationId xmlns:a16="http://schemas.microsoft.com/office/drawing/2014/main" id="{DF52C575-A358-4473-A925-CF2665F1A7B1}"/>
                </a:ext>
              </a:extLst>
            </p:cNvPr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205;p34">
              <a:extLst>
                <a:ext uri="{FF2B5EF4-FFF2-40B4-BE49-F238E27FC236}">
                  <a16:creationId xmlns:a16="http://schemas.microsoft.com/office/drawing/2014/main" id="{A7FEBFE1-EEF5-4AA8-8FE5-9F45DABA938D}"/>
                </a:ext>
              </a:extLst>
            </p:cNvPr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28652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CD8CF6-48EA-4809-BAC3-9EFADC4C5449}"/>
              </a:ext>
            </a:extLst>
          </p:cNvPr>
          <p:cNvSpPr txBox="1">
            <a:spLocks/>
          </p:cNvSpPr>
          <p:nvPr/>
        </p:nvSpPr>
        <p:spPr>
          <a:xfrm>
            <a:off x="457199" y="1351800"/>
            <a:ext cx="8930641" cy="3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Job postings from Indeed (Web Scrape)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Domain extension (e.g. indeed.ca)</a:t>
            </a:r>
          </a:p>
          <a:p>
            <a:pPr marL="571500" lvl="1" indent="0">
              <a:buNone/>
            </a:pPr>
            <a:endParaRPr lang="en-CA" sz="1800" dirty="0">
              <a:latin typeface="Barlow Light" panose="020B0604020202020204" charset="0"/>
            </a:endParaRPr>
          </a:p>
          <a:p>
            <a:r>
              <a:rPr lang="en-CA" sz="1800" dirty="0">
                <a:latin typeface="Barlow Light" panose="020B0604020202020204" charset="0"/>
              </a:rPr>
              <a:t>Health and wellness surveys (csv) 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Kaggle</a:t>
            </a:r>
          </a:p>
          <a:p>
            <a:pPr marL="571500" lvl="1" indent="0">
              <a:buNone/>
            </a:pPr>
            <a:endParaRPr lang="en-CA" sz="1800" dirty="0">
              <a:latin typeface="Barlow Light" panose="020B0604020202020204" charset="0"/>
            </a:endParaRPr>
          </a:p>
          <a:p>
            <a:r>
              <a:rPr lang="en-CA" sz="1800" dirty="0">
                <a:latin typeface="Barlow Light" panose="020B0604020202020204" charset="0"/>
              </a:rPr>
              <a:t>Latitude and Longitude (API)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api.opencagedata.com</a:t>
            </a:r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marL="571500" lvl="1" indent="0">
              <a:buNone/>
            </a:pPr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	</a:t>
            </a:r>
          </a:p>
          <a:p>
            <a:endParaRPr lang="en-CA" dirty="0">
              <a:latin typeface="Barlow Light" panose="020B0604020202020204" charset="0"/>
            </a:endParaRPr>
          </a:p>
        </p:txBody>
      </p:sp>
      <p:pic>
        <p:nvPicPr>
          <p:cNvPr id="3074" name="Picture 2" descr="Image result for beautiful soup logo">
            <a:extLst>
              <a:ext uri="{FF2B5EF4-FFF2-40B4-BE49-F238E27FC236}">
                <a16:creationId xmlns:a16="http://schemas.microsoft.com/office/drawing/2014/main" id="{F5CB9060-7FCB-47D1-A9FB-5B05CED8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122" y="1351800"/>
            <a:ext cx="2944882" cy="155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401E47C5-8EF9-4704-9209-3BF2CABAF113}"/>
              </a:ext>
            </a:extLst>
          </p:cNvPr>
          <p:cNvSpPr/>
          <p:nvPr/>
        </p:nvSpPr>
        <p:spPr>
          <a:xfrm>
            <a:off x="5453650" y="428313"/>
            <a:ext cx="2036648" cy="128303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Challenges!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17B633-DF38-4E5F-96FD-B7B95A0E11A1}"/>
              </a:ext>
            </a:extLst>
          </p:cNvPr>
          <p:cNvSpPr txBox="1"/>
          <p:nvPr/>
        </p:nvSpPr>
        <p:spPr>
          <a:xfrm>
            <a:off x="4970518" y="3247650"/>
            <a:ext cx="2944882" cy="11695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CA" u="sng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Solutions: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1/ Time delay 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2/ User Agent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3/ Proxy 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4/ VPN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6FF3D-C637-4E8A-B391-FF06EF626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684" y="3831064"/>
            <a:ext cx="2062288" cy="1082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Transformation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0C0ECFD-2B7F-4EAA-8641-A744150483D5}"/>
              </a:ext>
            </a:extLst>
          </p:cNvPr>
          <p:cNvSpPr txBox="1">
            <a:spLocks/>
          </p:cNvSpPr>
          <p:nvPr/>
        </p:nvSpPr>
        <p:spPr>
          <a:xfrm>
            <a:off x="622569" y="1449077"/>
            <a:ext cx="5869459" cy="288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Data inconsistencies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Indeed job postings (location)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Survey responses (gender, typos) </a:t>
            </a:r>
          </a:p>
          <a:p>
            <a:pPr marL="457200" lvl="1">
              <a:buFont typeface="Barlow Light"/>
              <a:buChar char="▸"/>
            </a:pPr>
            <a:endParaRPr lang="en-CA" sz="1800" dirty="0">
              <a:latin typeface="Barlow Light" panose="020B0604020202020204" charset="0"/>
            </a:endParaRPr>
          </a:p>
          <a:p>
            <a:r>
              <a:rPr lang="en-CA" sz="1800" dirty="0">
                <a:latin typeface="Barlow Light" panose="020B0604020202020204" charset="0"/>
              </a:rPr>
              <a:t>Foreign Keys 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Country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Job type</a:t>
            </a: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endParaRPr lang="en-CA" dirty="0">
              <a:latin typeface="Barlow Light" panose="020B0604020202020204" charset="0"/>
            </a:endParaRPr>
          </a:p>
        </p:txBody>
      </p:sp>
      <p:grpSp>
        <p:nvGrpSpPr>
          <p:cNvPr id="6" name="Google Shape;3616;p38">
            <a:extLst>
              <a:ext uri="{FF2B5EF4-FFF2-40B4-BE49-F238E27FC236}">
                <a16:creationId xmlns:a16="http://schemas.microsoft.com/office/drawing/2014/main" id="{86F3A65A-9211-469B-9BC9-BA7AE2797672}"/>
              </a:ext>
            </a:extLst>
          </p:cNvPr>
          <p:cNvGrpSpPr/>
          <p:nvPr/>
        </p:nvGrpSpPr>
        <p:grpSpPr>
          <a:xfrm>
            <a:off x="5223754" y="1146950"/>
            <a:ext cx="3198301" cy="3085068"/>
            <a:chOff x="2244025" y="145922"/>
            <a:chExt cx="4382832" cy="4762352"/>
          </a:xfrm>
        </p:grpSpPr>
        <p:grpSp>
          <p:nvGrpSpPr>
            <p:cNvPr id="7" name="Google Shape;3617;p38">
              <a:extLst>
                <a:ext uri="{FF2B5EF4-FFF2-40B4-BE49-F238E27FC236}">
                  <a16:creationId xmlns:a16="http://schemas.microsoft.com/office/drawing/2014/main" id="{B71284FB-DBF3-4D19-9472-3C219D96A99F}"/>
                </a:ext>
              </a:extLst>
            </p:cNvPr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155" name="Google Shape;3618;p38">
                <a:extLst>
                  <a:ext uri="{FF2B5EF4-FFF2-40B4-BE49-F238E27FC236}">
                    <a16:creationId xmlns:a16="http://schemas.microsoft.com/office/drawing/2014/main" id="{26A5583C-0C62-4BBB-B990-082FC4CB45D1}"/>
                  </a:ext>
                </a:extLst>
              </p:cNvPr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619;p38">
                <a:extLst>
                  <a:ext uri="{FF2B5EF4-FFF2-40B4-BE49-F238E27FC236}">
                    <a16:creationId xmlns:a16="http://schemas.microsoft.com/office/drawing/2014/main" id="{CD0A1BCC-7F00-4FB9-B2E6-7DFECEC7AE4E}"/>
                  </a:ext>
                </a:extLst>
              </p:cNvPr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620;p38">
                <a:extLst>
                  <a:ext uri="{FF2B5EF4-FFF2-40B4-BE49-F238E27FC236}">
                    <a16:creationId xmlns:a16="http://schemas.microsoft.com/office/drawing/2014/main" id="{777C8C3D-5C70-4530-8564-15ECFD405AC5}"/>
                  </a:ext>
                </a:extLst>
              </p:cNvPr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621;p38">
                <a:extLst>
                  <a:ext uri="{FF2B5EF4-FFF2-40B4-BE49-F238E27FC236}">
                    <a16:creationId xmlns:a16="http://schemas.microsoft.com/office/drawing/2014/main" id="{1C56B124-ABAC-436D-B835-77440366451D}"/>
                  </a:ext>
                </a:extLst>
              </p:cNvPr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622;p38">
                <a:extLst>
                  <a:ext uri="{FF2B5EF4-FFF2-40B4-BE49-F238E27FC236}">
                    <a16:creationId xmlns:a16="http://schemas.microsoft.com/office/drawing/2014/main" id="{71BA1EF6-5C8A-40B3-A5F2-E0D064E0C3FB}"/>
                  </a:ext>
                </a:extLst>
              </p:cNvPr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623;p38">
                <a:extLst>
                  <a:ext uri="{FF2B5EF4-FFF2-40B4-BE49-F238E27FC236}">
                    <a16:creationId xmlns:a16="http://schemas.microsoft.com/office/drawing/2014/main" id="{D6B3C691-810E-407F-9735-C9F385A0732A}"/>
                  </a:ext>
                </a:extLst>
              </p:cNvPr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624;p38">
                <a:extLst>
                  <a:ext uri="{FF2B5EF4-FFF2-40B4-BE49-F238E27FC236}">
                    <a16:creationId xmlns:a16="http://schemas.microsoft.com/office/drawing/2014/main" id="{AC90ECA1-CB36-4412-9CC7-2E85CF627D8D}"/>
                  </a:ext>
                </a:extLst>
              </p:cNvPr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625;p38">
                <a:extLst>
                  <a:ext uri="{FF2B5EF4-FFF2-40B4-BE49-F238E27FC236}">
                    <a16:creationId xmlns:a16="http://schemas.microsoft.com/office/drawing/2014/main" id="{84F30E2B-C19C-4FD2-B2AF-9E0783137A10}"/>
                  </a:ext>
                </a:extLst>
              </p:cNvPr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626;p38">
                <a:extLst>
                  <a:ext uri="{FF2B5EF4-FFF2-40B4-BE49-F238E27FC236}">
                    <a16:creationId xmlns:a16="http://schemas.microsoft.com/office/drawing/2014/main" id="{486FAEF4-9B2F-4AC7-A5FA-63803EFC8891}"/>
                  </a:ext>
                </a:extLst>
              </p:cNvPr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627;p38">
                <a:extLst>
                  <a:ext uri="{FF2B5EF4-FFF2-40B4-BE49-F238E27FC236}">
                    <a16:creationId xmlns:a16="http://schemas.microsoft.com/office/drawing/2014/main" id="{B86141DD-8B38-4381-AD1B-4B5F741D09BD}"/>
                  </a:ext>
                </a:extLst>
              </p:cNvPr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628;p38">
                <a:extLst>
                  <a:ext uri="{FF2B5EF4-FFF2-40B4-BE49-F238E27FC236}">
                    <a16:creationId xmlns:a16="http://schemas.microsoft.com/office/drawing/2014/main" id="{02C3F58E-929F-4524-85D4-5140BE63A504}"/>
                  </a:ext>
                </a:extLst>
              </p:cNvPr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629;p38">
                <a:extLst>
                  <a:ext uri="{FF2B5EF4-FFF2-40B4-BE49-F238E27FC236}">
                    <a16:creationId xmlns:a16="http://schemas.microsoft.com/office/drawing/2014/main" id="{D0CDF36E-5EF9-4843-83C6-ACCF4AE0D778}"/>
                  </a:ext>
                </a:extLst>
              </p:cNvPr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630;p38">
                <a:extLst>
                  <a:ext uri="{FF2B5EF4-FFF2-40B4-BE49-F238E27FC236}">
                    <a16:creationId xmlns:a16="http://schemas.microsoft.com/office/drawing/2014/main" id="{2F5966C0-7787-4D12-BA48-5F636C2818E9}"/>
                  </a:ext>
                </a:extLst>
              </p:cNvPr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631;p38">
                <a:extLst>
                  <a:ext uri="{FF2B5EF4-FFF2-40B4-BE49-F238E27FC236}">
                    <a16:creationId xmlns:a16="http://schemas.microsoft.com/office/drawing/2014/main" id="{C8667E16-37AD-4C50-9047-A4ABBC82B1EB}"/>
                  </a:ext>
                </a:extLst>
              </p:cNvPr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632;p38">
                <a:extLst>
                  <a:ext uri="{FF2B5EF4-FFF2-40B4-BE49-F238E27FC236}">
                    <a16:creationId xmlns:a16="http://schemas.microsoft.com/office/drawing/2014/main" id="{F82A290B-97ED-4402-9AD3-F0C553796811}"/>
                  </a:ext>
                </a:extLst>
              </p:cNvPr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633;p38">
                <a:extLst>
                  <a:ext uri="{FF2B5EF4-FFF2-40B4-BE49-F238E27FC236}">
                    <a16:creationId xmlns:a16="http://schemas.microsoft.com/office/drawing/2014/main" id="{765C580E-4AAD-49B4-8E6A-182A6863ADE7}"/>
                  </a:ext>
                </a:extLst>
              </p:cNvPr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634;p38">
                <a:extLst>
                  <a:ext uri="{FF2B5EF4-FFF2-40B4-BE49-F238E27FC236}">
                    <a16:creationId xmlns:a16="http://schemas.microsoft.com/office/drawing/2014/main" id="{5F3B8316-C4F2-447B-9B53-2FB0803899A6}"/>
                  </a:ext>
                </a:extLst>
              </p:cNvPr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635;p38">
                <a:extLst>
                  <a:ext uri="{FF2B5EF4-FFF2-40B4-BE49-F238E27FC236}">
                    <a16:creationId xmlns:a16="http://schemas.microsoft.com/office/drawing/2014/main" id="{61D52AE8-7781-487A-AC79-0F739FF8E089}"/>
                  </a:ext>
                </a:extLst>
              </p:cNvPr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636;p38">
                <a:extLst>
                  <a:ext uri="{FF2B5EF4-FFF2-40B4-BE49-F238E27FC236}">
                    <a16:creationId xmlns:a16="http://schemas.microsoft.com/office/drawing/2014/main" id="{D6396416-D140-4AF3-9510-932863FBC211}"/>
                  </a:ext>
                </a:extLst>
              </p:cNvPr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637;p38">
                <a:extLst>
                  <a:ext uri="{FF2B5EF4-FFF2-40B4-BE49-F238E27FC236}">
                    <a16:creationId xmlns:a16="http://schemas.microsoft.com/office/drawing/2014/main" id="{858A1A7C-62DA-4E9B-BA01-1975EBFC3EEE}"/>
                  </a:ext>
                </a:extLst>
              </p:cNvPr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638;p38">
                <a:extLst>
                  <a:ext uri="{FF2B5EF4-FFF2-40B4-BE49-F238E27FC236}">
                    <a16:creationId xmlns:a16="http://schemas.microsoft.com/office/drawing/2014/main" id="{AB029A08-98B9-4DE8-87D4-567733F4027B}"/>
                  </a:ext>
                </a:extLst>
              </p:cNvPr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639;p38">
                <a:extLst>
                  <a:ext uri="{FF2B5EF4-FFF2-40B4-BE49-F238E27FC236}">
                    <a16:creationId xmlns:a16="http://schemas.microsoft.com/office/drawing/2014/main" id="{45479138-57E5-44C3-94CE-C38BB21E3728}"/>
                  </a:ext>
                </a:extLst>
              </p:cNvPr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640;p38">
                <a:extLst>
                  <a:ext uri="{FF2B5EF4-FFF2-40B4-BE49-F238E27FC236}">
                    <a16:creationId xmlns:a16="http://schemas.microsoft.com/office/drawing/2014/main" id="{0E3BE04E-3EAD-4D06-98E7-0C5BDC670C5C}"/>
                  </a:ext>
                </a:extLst>
              </p:cNvPr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641;p38">
                <a:extLst>
                  <a:ext uri="{FF2B5EF4-FFF2-40B4-BE49-F238E27FC236}">
                    <a16:creationId xmlns:a16="http://schemas.microsoft.com/office/drawing/2014/main" id="{DB330FA7-5F26-4303-9DAC-F370B0BCADB2}"/>
                  </a:ext>
                </a:extLst>
              </p:cNvPr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642;p38">
                <a:extLst>
                  <a:ext uri="{FF2B5EF4-FFF2-40B4-BE49-F238E27FC236}">
                    <a16:creationId xmlns:a16="http://schemas.microsoft.com/office/drawing/2014/main" id="{D7B7DD5D-E15B-4990-9186-5FE136AB1966}"/>
                  </a:ext>
                </a:extLst>
              </p:cNvPr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643;p38">
                <a:extLst>
                  <a:ext uri="{FF2B5EF4-FFF2-40B4-BE49-F238E27FC236}">
                    <a16:creationId xmlns:a16="http://schemas.microsoft.com/office/drawing/2014/main" id="{1D02F470-078C-4AAF-AC27-68D5B565E831}"/>
                  </a:ext>
                </a:extLst>
              </p:cNvPr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644;p38">
                <a:extLst>
                  <a:ext uri="{FF2B5EF4-FFF2-40B4-BE49-F238E27FC236}">
                    <a16:creationId xmlns:a16="http://schemas.microsoft.com/office/drawing/2014/main" id="{8F6C4D80-1368-4251-A66F-9BE41B33A011}"/>
                  </a:ext>
                </a:extLst>
              </p:cNvPr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645;p38">
                <a:extLst>
                  <a:ext uri="{FF2B5EF4-FFF2-40B4-BE49-F238E27FC236}">
                    <a16:creationId xmlns:a16="http://schemas.microsoft.com/office/drawing/2014/main" id="{C2C14055-2347-4011-B01F-69B09D1B1DC3}"/>
                  </a:ext>
                </a:extLst>
              </p:cNvPr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646;p38">
                <a:extLst>
                  <a:ext uri="{FF2B5EF4-FFF2-40B4-BE49-F238E27FC236}">
                    <a16:creationId xmlns:a16="http://schemas.microsoft.com/office/drawing/2014/main" id="{7A894A08-CABF-4C72-AB05-B6FD3B995761}"/>
                  </a:ext>
                </a:extLst>
              </p:cNvPr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647;p38">
                <a:extLst>
                  <a:ext uri="{FF2B5EF4-FFF2-40B4-BE49-F238E27FC236}">
                    <a16:creationId xmlns:a16="http://schemas.microsoft.com/office/drawing/2014/main" id="{095D6882-AEE7-48E4-BD22-98639FF98E65}"/>
                  </a:ext>
                </a:extLst>
              </p:cNvPr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648;p38">
                <a:extLst>
                  <a:ext uri="{FF2B5EF4-FFF2-40B4-BE49-F238E27FC236}">
                    <a16:creationId xmlns:a16="http://schemas.microsoft.com/office/drawing/2014/main" id="{E6E31172-AC2B-44A0-AA8C-03E5617639A5}"/>
                  </a:ext>
                </a:extLst>
              </p:cNvPr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649;p38">
                <a:extLst>
                  <a:ext uri="{FF2B5EF4-FFF2-40B4-BE49-F238E27FC236}">
                    <a16:creationId xmlns:a16="http://schemas.microsoft.com/office/drawing/2014/main" id="{DD1E632B-73A2-46EE-8338-4DD6A37DB7FA}"/>
                  </a:ext>
                </a:extLst>
              </p:cNvPr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650;p38">
                <a:extLst>
                  <a:ext uri="{FF2B5EF4-FFF2-40B4-BE49-F238E27FC236}">
                    <a16:creationId xmlns:a16="http://schemas.microsoft.com/office/drawing/2014/main" id="{26DF1479-F98D-4456-A886-FEAC5CD84F8C}"/>
                  </a:ext>
                </a:extLst>
              </p:cNvPr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651;p38">
                <a:extLst>
                  <a:ext uri="{FF2B5EF4-FFF2-40B4-BE49-F238E27FC236}">
                    <a16:creationId xmlns:a16="http://schemas.microsoft.com/office/drawing/2014/main" id="{B832B121-F238-4089-84FF-1582225D61F7}"/>
                  </a:ext>
                </a:extLst>
              </p:cNvPr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652;p38">
                <a:extLst>
                  <a:ext uri="{FF2B5EF4-FFF2-40B4-BE49-F238E27FC236}">
                    <a16:creationId xmlns:a16="http://schemas.microsoft.com/office/drawing/2014/main" id="{D9DE43C5-7723-48BA-830F-00CFB0718DB9}"/>
                  </a:ext>
                </a:extLst>
              </p:cNvPr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653;p38">
                <a:extLst>
                  <a:ext uri="{FF2B5EF4-FFF2-40B4-BE49-F238E27FC236}">
                    <a16:creationId xmlns:a16="http://schemas.microsoft.com/office/drawing/2014/main" id="{C90A24FB-E5F5-4A06-A7CC-A312BBC41772}"/>
                  </a:ext>
                </a:extLst>
              </p:cNvPr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654;p38">
                <a:extLst>
                  <a:ext uri="{FF2B5EF4-FFF2-40B4-BE49-F238E27FC236}">
                    <a16:creationId xmlns:a16="http://schemas.microsoft.com/office/drawing/2014/main" id="{FFFFF727-783B-4723-AA43-1B61D5259670}"/>
                  </a:ext>
                </a:extLst>
              </p:cNvPr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" name="Google Shape;3655;p38">
              <a:extLst>
                <a:ext uri="{FF2B5EF4-FFF2-40B4-BE49-F238E27FC236}">
                  <a16:creationId xmlns:a16="http://schemas.microsoft.com/office/drawing/2014/main" id="{4188C9E0-496B-4458-9D03-5339605FC8F0}"/>
                </a:ext>
              </a:extLst>
            </p:cNvPr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656;p38">
              <a:extLst>
                <a:ext uri="{FF2B5EF4-FFF2-40B4-BE49-F238E27FC236}">
                  <a16:creationId xmlns:a16="http://schemas.microsoft.com/office/drawing/2014/main" id="{1262398C-CFDB-400D-AFCA-F64CAD0C244A}"/>
                </a:ext>
              </a:extLst>
            </p:cNvPr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657;p38">
              <a:extLst>
                <a:ext uri="{FF2B5EF4-FFF2-40B4-BE49-F238E27FC236}">
                  <a16:creationId xmlns:a16="http://schemas.microsoft.com/office/drawing/2014/main" id="{2D38B314-36D0-4F6F-B43A-BCA08AB9F8A3}"/>
                </a:ext>
              </a:extLst>
            </p:cNvPr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658;p38">
              <a:extLst>
                <a:ext uri="{FF2B5EF4-FFF2-40B4-BE49-F238E27FC236}">
                  <a16:creationId xmlns:a16="http://schemas.microsoft.com/office/drawing/2014/main" id="{C82BFF01-F952-4F0A-841B-10644E954A7A}"/>
                </a:ext>
              </a:extLst>
            </p:cNvPr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659;p38">
              <a:extLst>
                <a:ext uri="{FF2B5EF4-FFF2-40B4-BE49-F238E27FC236}">
                  <a16:creationId xmlns:a16="http://schemas.microsoft.com/office/drawing/2014/main" id="{141DFB32-3B97-4FF2-B333-707ADB997C2E}"/>
                </a:ext>
              </a:extLst>
            </p:cNvPr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660;p38">
              <a:extLst>
                <a:ext uri="{FF2B5EF4-FFF2-40B4-BE49-F238E27FC236}">
                  <a16:creationId xmlns:a16="http://schemas.microsoft.com/office/drawing/2014/main" id="{3A5A3432-CEFD-4139-815C-36040646098B}"/>
                </a:ext>
              </a:extLst>
            </p:cNvPr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61;p38">
              <a:extLst>
                <a:ext uri="{FF2B5EF4-FFF2-40B4-BE49-F238E27FC236}">
                  <a16:creationId xmlns:a16="http://schemas.microsoft.com/office/drawing/2014/main" id="{D4C0F22E-F576-4754-8B7A-A9FDB4E6AE8F}"/>
                </a:ext>
              </a:extLst>
            </p:cNvPr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62;p38">
              <a:extLst>
                <a:ext uri="{FF2B5EF4-FFF2-40B4-BE49-F238E27FC236}">
                  <a16:creationId xmlns:a16="http://schemas.microsoft.com/office/drawing/2014/main" id="{AF33C111-BFEC-4AA0-972A-169F48A222FF}"/>
                </a:ext>
              </a:extLst>
            </p:cNvPr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663;p38">
              <a:extLst>
                <a:ext uri="{FF2B5EF4-FFF2-40B4-BE49-F238E27FC236}">
                  <a16:creationId xmlns:a16="http://schemas.microsoft.com/office/drawing/2014/main" id="{E3BA1118-5A72-4A67-B5B8-3B0840F32FF8}"/>
                </a:ext>
              </a:extLst>
            </p:cNvPr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664;p38">
              <a:extLst>
                <a:ext uri="{FF2B5EF4-FFF2-40B4-BE49-F238E27FC236}">
                  <a16:creationId xmlns:a16="http://schemas.microsoft.com/office/drawing/2014/main" id="{5736B51D-2741-46E5-97EF-1C1F4E51E025}"/>
                </a:ext>
              </a:extLst>
            </p:cNvPr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665;p38">
              <a:extLst>
                <a:ext uri="{FF2B5EF4-FFF2-40B4-BE49-F238E27FC236}">
                  <a16:creationId xmlns:a16="http://schemas.microsoft.com/office/drawing/2014/main" id="{59D0AD66-050B-45EC-BF41-A03B8BAF1E3D}"/>
                </a:ext>
              </a:extLst>
            </p:cNvPr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3666;p38">
              <a:extLst>
                <a:ext uri="{FF2B5EF4-FFF2-40B4-BE49-F238E27FC236}">
                  <a16:creationId xmlns:a16="http://schemas.microsoft.com/office/drawing/2014/main" id="{E80EE745-29AC-4AD7-82C4-71B70D23AA04}"/>
                </a:ext>
              </a:extLst>
            </p:cNvPr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138" name="Google Shape;3667;p38">
                <a:extLst>
                  <a:ext uri="{FF2B5EF4-FFF2-40B4-BE49-F238E27FC236}">
                    <a16:creationId xmlns:a16="http://schemas.microsoft.com/office/drawing/2014/main" id="{AD0DBF3A-87C7-4F7D-9EFD-454D2E2689F3}"/>
                  </a:ext>
                </a:extLst>
              </p:cNvPr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668;p38">
                <a:extLst>
                  <a:ext uri="{FF2B5EF4-FFF2-40B4-BE49-F238E27FC236}">
                    <a16:creationId xmlns:a16="http://schemas.microsoft.com/office/drawing/2014/main" id="{5EFF5393-540D-4FD9-844B-C11A9EEC8DCB}"/>
                  </a:ext>
                </a:extLst>
              </p:cNvPr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669;p38">
                <a:extLst>
                  <a:ext uri="{FF2B5EF4-FFF2-40B4-BE49-F238E27FC236}">
                    <a16:creationId xmlns:a16="http://schemas.microsoft.com/office/drawing/2014/main" id="{F3762EF4-05E2-460C-9513-01915C27EBF7}"/>
                  </a:ext>
                </a:extLst>
              </p:cNvPr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670;p38">
                <a:extLst>
                  <a:ext uri="{FF2B5EF4-FFF2-40B4-BE49-F238E27FC236}">
                    <a16:creationId xmlns:a16="http://schemas.microsoft.com/office/drawing/2014/main" id="{6F32E373-96EB-47BF-9E6A-F5852F0D2D69}"/>
                  </a:ext>
                </a:extLst>
              </p:cNvPr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671;p38">
                <a:extLst>
                  <a:ext uri="{FF2B5EF4-FFF2-40B4-BE49-F238E27FC236}">
                    <a16:creationId xmlns:a16="http://schemas.microsoft.com/office/drawing/2014/main" id="{B9F409A4-F238-49C6-B8D0-936C3A222379}"/>
                  </a:ext>
                </a:extLst>
              </p:cNvPr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672;p38">
                <a:extLst>
                  <a:ext uri="{FF2B5EF4-FFF2-40B4-BE49-F238E27FC236}">
                    <a16:creationId xmlns:a16="http://schemas.microsoft.com/office/drawing/2014/main" id="{0D4BB3B3-58D0-405C-9D3C-3EC8146AFFA5}"/>
                  </a:ext>
                </a:extLst>
              </p:cNvPr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673;p38">
                <a:extLst>
                  <a:ext uri="{FF2B5EF4-FFF2-40B4-BE49-F238E27FC236}">
                    <a16:creationId xmlns:a16="http://schemas.microsoft.com/office/drawing/2014/main" id="{61D18ABE-258B-4E59-A26F-20D6A47DFABF}"/>
                  </a:ext>
                </a:extLst>
              </p:cNvPr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674;p38">
                <a:extLst>
                  <a:ext uri="{FF2B5EF4-FFF2-40B4-BE49-F238E27FC236}">
                    <a16:creationId xmlns:a16="http://schemas.microsoft.com/office/drawing/2014/main" id="{F16B4574-9679-4105-892C-9A6DFA64F28C}"/>
                  </a:ext>
                </a:extLst>
              </p:cNvPr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675;p38">
                <a:extLst>
                  <a:ext uri="{FF2B5EF4-FFF2-40B4-BE49-F238E27FC236}">
                    <a16:creationId xmlns:a16="http://schemas.microsoft.com/office/drawing/2014/main" id="{76893D88-8E45-4F8E-8354-A11694DE8AB9}"/>
                  </a:ext>
                </a:extLst>
              </p:cNvPr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676;p38">
                <a:extLst>
                  <a:ext uri="{FF2B5EF4-FFF2-40B4-BE49-F238E27FC236}">
                    <a16:creationId xmlns:a16="http://schemas.microsoft.com/office/drawing/2014/main" id="{05480A1A-6BD8-467D-9634-09D455319A6F}"/>
                  </a:ext>
                </a:extLst>
              </p:cNvPr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677;p38">
                <a:extLst>
                  <a:ext uri="{FF2B5EF4-FFF2-40B4-BE49-F238E27FC236}">
                    <a16:creationId xmlns:a16="http://schemas.microsoft.com/office/drawing/2014/main" id="{03B04A82-8971-4FFD-ADEA-A4E60EB5FBA4}"/>
                  </a:ext>
                </a:extLst>
              </p:cNvPr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678;p38">
                <a:extLst>
                  <a:ext uri="{FF2B5EF4-FFF2-40B4-BE49-F238E27FC236}">
                    <a16:creationId xmlns:a16="http://schemas.microsoft.com/office/drawing/2014/main" id="{749F2996-156B-44B2-AEA5-323AE34FBB07}"/>
                  </a:ext>
                </a:extLst>
              </p:cNvPr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679;p38">
                <a:extLst>
                  <a:ext uri="{FF2B5EF4-FFF2-40B4-BE49-F238E27FC236}">
                    <a16:creationId xmlns:a16="http://schemas.microsoft.com/office/drawing/2014/main" id="{156A9E03-D2D4-48D3-ACEF-8B929370AA5D}"/>
                  </a:ext>
                </a:extLst>
              </p:cNvPr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680;p38">
                <a:extLst>
                  <a:ext uri="{FF2B5EF4-FFF2-40B4-BE49-F238E27FC236}">
                    <a16:creationId xmlns:a16="http://schemas.microsoft.com/office/drawing/2014/main" id="{37D83B6E-7F79-4E36-8370-7D3116016CA6}"/>
                  </a:ext>
                </a:extLst>
              </p:cNvPr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681;p38">
                <a:extLst>
                  <a:ext uri="{FF2B5EF4-FFF2-40B4-BE49-F238E27FC236}">
                    <a16:creationId xmlns:a16="http://schemas.microsoft.com/office/drawing/2014/main" id="{E7306D74-9E99-427B-B1FD-B9B1B5DFD924}"/>
                  </a:ext>
                </a:extLst>
              </p:cNvPr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682;p38">
                <a:extLst>
                  <a:ext uri="{FF2B5EF4-FFF2-40B4-BE49-F238E27FC236}">
                    <a16:creationId xmlns:a16="http://schemas.microsoft.com/office/drawing/2014/main" id="{345A573F-4465-43BE-AA36-4305BCD4AD13}"/>
                  </a:ext>
                </a:extLst>
              </p:cNvPr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683;p38">
                <a:extLst>
                  <a:ext uri="{FF2B5EF4-FFF2-40B4-BE49-F238E27FC236}">
                    <a16:creationId xmlns:a16="http://schemas.microsoft.com/office/drawing/2014/main" id="{F5FA97A2-7FB4-41DA-8B09-346C4E9B06A8}"/>
                  </a:ext>
                </a:extLst>
              </p:cNvPr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684;p38">
              <a:extLst>
                <a:ext uri="{FF2B5EF4-FFF2-40B4-BE49-F238E27FC236}">
                  <a16:creationId xmlns:a16="http://schemas.microsoft.com/office/drawing/2014/main" id="{61A6BC41-DD0E-4236-A259-92B39035FD15}"/>
                </a:ext>
              </a:extLst>
            </p:cNvPr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122" name="Google Shape;3685;p38">
                <a:extLst>
                  <a:ext uri="{FF2B5EF4-FFF2-40B4-BE49-F238E27FC236}">
                    <a16:creationId xmlns:a16="http://schemas.microsoft.com/office/drawing/2014/main" id="{DA607B24-C20B-498A-B788-6A1ED6E41B29}"/>
                  </a:ext>
                </a:extLst>
              </p:cNvPr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686;p38">
                <a:extLst>
                  <a:ext uri="{FF2B5EF4-FFF2-40B4-BE49-F238E27FC236}">
                    <a16:creationId xmlns:a16="http://schemas.microsoft.com/office/drawing/2014/main" id="{F5FD1540-4A1E-4B66-B12A-6F5157BD8D00}"/>
                  </a:ext>
                </a:extLst>
              </p:cNvPr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687;p38">
                <a:extLst>
                  <a:ext uri="{FF2B5EF4-FFF2-40B4-BE49-F238E27FC236}">
                    <a16:creationId xmlns:a16="http://schemas.microsoft.com/office/drawing/2014/main" id="{243E676E-97C8-49FD-BB42-06292281760C}"/>
                  </a:ext>
                </a:extLst>
              </p:cNvPr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688;p38">
                <a:extLst>
                  <a:ext uri="{FF2B5EF4-FFF2-40B4-BE49-F238E27FC236}">
                    <a16:creationId xmlns:a16="http://schemas.microsoft.com/office/drawing/2014/main" id="{7C374271-7BB1-452D-878D-8B81F24418F0}"/>
                  </a:ext>
                </a:extLst>
              </p:cNvPr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689;p38">
                <a:extLst>
                  <a:ext uri="{FF2B5EF4-FFF2-40B4-BE49-F238E27FC236}">
                    <a16:creationId xmlns:a16="http://schemas.microsoft.com/office/drawing/2014/main" id="{15201C44-73B1-4F5D-9BD8-5F1FD2B1A631}"/>
                  </a:ext>
                </a:extLst>
              </p:cNvPr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690;p38">
                <a:extLst>
                  <a:ext uri="{FF2B5EF4-FFF2-40B4-BE49-F238E27FC236}">
                    <a16:creationId xmlns:a16="http://schemas.microsoft.com/office/drawing/2014/main" id="{A678EF6D-BC2D-4344-A173-AFA10C787468}"/>
                  </a:ext>
                </a:extLst>
              </p:cNvPr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691;p38">
                <a:extLst>
                  <a:ext uri="{FF2B5EF4-FFF2-40B4-BE49-F238E27FC236}">
                    <a16:creationId xmlns:a16="http://schemas.microsoft.com/office/drawing/2014/main" id="{845098AB-3A2C-4DB2-B965-C4BAB670FB84}"/>
                  </a:ext>
                </a:extLst>
              </p:cNvPr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692;p38">
                <a:extLst>
                  <a:ext uri="{FF2B5EF4-FFF2-40B4-BE49-F238E27FC236}">
                    <a16:creationId xmlns:a16="http://schemas.microsoft.com/office/drawing/2014/main" id="{C1121B87-1F2C-456D-93F8-EC3227744388}"/>
                  </a:ext>
                </a:extLst>
              </p:cNvPr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693;p38">
                <a:extLst>
                  <a:ext uri="{FF2B5EF4-FFF2-40B4-BE49-F238E27FC236}">
                    <a16:creationId xmlns:a16="http://schemas.microsoft.com/office/drawing/2014/main" id="{9C4EC289-51AF-44E6-9B3E-770E3C0634B8}"/>
                  </a:ext>
                </a:extLst>
              </p:cNvPr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694;p38">
                <a:extLst>
                  <a:ext uri="{FF2B5EF4-FFF2-40B4-BE49-F238E27FC236}">
                    <a16:creationId xmlns:a16="http://schemas.microsoft.com/office/drawing/2014/main" id="{45507CEF-69BF-40A1-9029-2AE8F814256C}"/>
                  </a:ext>
                </a:extLst>
              </p:cNvPr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695;p38">
                <a:extLst>
                  <a:ext uri="{FF2B5EF4-FFF2-40B4-BE49-F238E27FC236}">
                    <a16:creationId xmlns:a16="http://schemas.microsoft.com/office/drawing/2014/main" id="{C7B8D1BB-A168-443F-B80F-819D088DA5E1}"/>
                  </a:ext>
                </a:extLst>
              </p:cNvPr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696;p38">
                <a:extLst>
                  <a:ext uri="{FF2B5EF4-FFF2-40B4-BE49-F238E27FC236}">
                    <a16:creationId xmlns:a16="http://schemas.microsoft.com/office/drawing/2014/main" id="{8E68F302-22D6-4B85-BFD6-7CC2D4D98076}"/>
                  </a:ext>
                </a:extLst>
              </p:cNvPr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697;p38">
                <a:extLst>
                  <a:ext uri="{FF2B5EF4-FFF2-40B4-BE49-F238E27FC236}">
                    <a16:creationId xmlns:a16="http://schemas.microsoft.com/office/drawing/2014/main" id="{ADF83189-6F77-4CA2-AA99-679249E512B9}"/>
                  </a:ext>
                </a:extLst>
              </p:cNvPr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698;p38">
                <a:extLst>
                  <a:ext uri="{FF2B5EF4-FFF2-40B4-BE49-F238E27FC236}">
                    <a16:creationId xmlns:a16="http://schemas.microsoft.com/office/drawing/2014/main" id="{DF42A99A-DFC7-4A71-9540-FF76174059FB}"/>
                  </a:ext>
                </a:extLst>
              </p:cNvPr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699;p38">
                <a:extLst>
                  <a:ext uri="{FF2B5EF4-FFF2-40B4-BE49-F238E27FC236}">
                    <a16:creationId xmlns:a16="http://schemas.microsoft.com/office/drawing/2014/main" id="{C724C324-7336-430F-9935-B8C6B58DF1C5}"/>
                  </a:ext>
                </a:extLst>
              </p:cNvPr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700;p38">
                <a:extLst>
                  <a:ext uri="{FF2B5EF4-FFF2-40B4-BE49-F238E27FC236}">
                    <a16:creationId xmlns:a16="http://schemas.microsoft.com/office/drawing/2014/main" id="{DB99C15E-DDE3-4A32-895F-B4BF9BC9FD33}"/>
                  </a:ext>
                </a:extLst>
              </p:cNvPr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701;p38">
              <a:extLst>
                <a:ext uri="{FF2B5EF4-FFF2-40B4-BE49-F238E27FC236}">
                  <a16:creationId xmlns:a16="http://schemas.microsoft.com/office/drawing/2014/main" id="{42398391-F28D-48E0-BCD3-CDCC9EED96F1}"/>
                </a:ext>
              </a:extLst>
            </p:cNvPr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106" name="Google Shape;3702;p38">
                <a:extLst>
                  <a:ext uri="{FF2B5EF4-FFF2-40B4-BE49-F238E27FC236}">
                    <a16:creationId xmlns:a16="http://schemas.microsoft.com/office/drawing/2014/main" id="{E2B7DFA0-99BB-4421-915D-0B6DE40A982A}"/>
                  </a:ext>
                </a:extLst>
              </p:cNvPr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703;p38">
                <a:extLst>
                  <a:ext uri="{FF2B5EF4-FFF2-40B4-BE49-F238E27FC236}">
                    <a16:creationId xmlns:a16="http://schemas.microsoft.com/office/drawing/2014/main" id="{6B8456A1-B8F2-459A-BDF1-D610D0D16143}"/>
                  </a:ext>
                </a:extLst>
              </p:cNvPr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704;p38">
                <a:extLst>
                  <a:ext uri="{FF2B5EF4-FFF2-40B4-BE49-F238E27FC236}">
                    <a16:creationId xmlns:a16="http://schemas.microsoft.com/office/drawing/2014/main" id="{96265DBE-74CB-4092-B535-2809862C92FB}"/>
                  </a:ext>
                </a:extLst>
              </p:cNvPr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705;p38">
                <a:extLst>
                  <a:ext uri="{FF2B5EF4-FFF2-40B4-BE49-F238E27FC236}">
                    <a16:creationId xmlns:a16="http://schemas.microsoft.com/office/drawing/2014/main" id="{26F3DB82-3633-4209-8ECB-DA2A67CBA6E0}"/>
                  </a:ext>
                </a:extLst>
              </p:cNvPr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706;p38">
                <a:extLst>
                  <a:ext uri="{FF2B5EF4-FFF2-40B4-BE49-F238E27FC236}">
                    <a16:creationId xmlns:a16="http://schemas.microsoft.com/office/drawing/2014/main" id="{ABE50974-F7D7-4DB5-AE49-0359D8ED5280}"/>
                  </a:ext>
                </a:extLst>
              </p:cNvPr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707;p38">
                <a:extLst>
                  <a:ext uri="{FF2B5EF4-FFF2-40B4-BE49-F238E27FC236}">
                    <a16:creationId xmlns:a16="http://schemas.microsoft.com/office/drawing/2014/main" id="{A193E58F-4F80-4CC0-8A73-D988F6A2DE68}"/>
                  </a:ext>
                </a:extLst>
              </p:cNvPr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708;p38">
                <a:extLst>
                  <a:ext uri="{FF2B5EF4-FFF2-40B4-BE49-F238E27FC236}">
                    <a16:creationId xmlns:a16="http://schemas.microsoft.com/office/drawing/2014/main" id="{3D04036A-2AAB-47C9-8369-C657A7052A93}"/>
                  </a:ext>
                </a:extLst>
              </p:cNvPr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709;p38">
                <a:extLst>
                  <a:ext uri="{FF2B5EF4-FFF2-40B4-BE49-F238E27FC236}">
                    <a16:creationId xmlns:a16="http://schemas.microsoft.com/office/drawing/2014/main" id="{297ADED8-2A57-4375-B9B2-E70ADD7694DB}"/>
                  </a:ext>
                </a:extLst>
              </p:cNvPr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710;p38">
                <a:extLst>
                  <a:ext uri="{FF2B5EF4-FFF2-40B4-BE49-F238E27FC236}">
                    <a16:creationId xmlns:a16="http://schemas.microsoft.com/office/drawing/2014/main" id="{EFD94541-BAEC-4C1C-A537-2CA136782E33}"/>
                  </a:ext>
                </a:extLst>
              </p:cNvPr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711;p38">
                <a:extLst>
                  <a:ext uri="{FF2B5EF4-FFF2-40B4-BE49-F238E27FC236}">
                    <a16:creationId xmlns:a16="http://schemas.microsoft.com/office/drawing/2014/main" id="{4FE3D227-9C4C-44B9-AF8F-F99BFDA50189}"/>
                  </a:ext>
                </a:extLst>
              </p:cNvPr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3712;p38">
                <a:extLst>
                  <a:ext uri="{FF2B5EF4-FFF2-40B4-BE49-F238E27FC236}">
                    <a16:creationId xmlns:a16="http://schemas.microsoft.com/office/drawing/2014/main" id="{309F0EBE-AF96-4959-A575-41835BACE803}"/>
                  </a:ext>
                </a:extLst>
              </p:cNvPr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713;p38">
                <a:extLst>
                  <a:ext uri="{FF2B5EF4-FFF2-40B4-BE49-F238E27FC236}">
                    <a16:creationId xmlns:a16="http://schemas.microsoft.com/office/drawing/2014/main" id="{79970BAB-F7C9-4E4C-AB6C-1E20FFCDBB32}"/>
                  </a:ext>
                </a:extLst>
              </p:cNvPr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3714;p38">
                <a:extLst>
                  <a:ext uri="{FF2B5EF4-FFF2-40B4-BE49-F238E27FC236}">
                    <a16:creationId xmlns:a16="http://schemas.microsoft.com/office/drawing/2014/main" id="{4215479E-7023-47CC-B9D5-7621B2B405E5}"/>
                  </a:ext>
                </a:extLst>
              </p:cNvPr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715;p38">
                <a:extLst>
                  <a:ext uri="{FF2B5EF4-FFF2-40B4-BE49-F238E27FC236}">
                    <a16:creationId xmlns:a16="http://schemas.microsoft.com/office/drawing/2014/main" id="{05853F2F-2927-4E22-A349-8D6BE4862AA0}"/>
                  </a:ext>
                </a:extLst>
              </p:cNvPr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716;p38">
                <a:extLst>
                  <a:ext uri="{FF2B5EF4-FFF2-40B4-BE49-F238E27FC236}">
                    <a16:creationId xmlns:a16="http://schemas.microsoft.com/office/drawing/2014/main" id="{98D00F09-4CC8-485A-94E6-11554ADA96F2}"/>
                  </a:ext>
                </a:extLst>
              </p:cNvPr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717;p38">
                <a:extLst>
                  <a:ext uri="{FF2B5EF4-FFF2-40B4-BE49-F238E27FC236}">
                    <a16:creationId xmlns:a16="http://schemas.microsoft.com/office/drawing/2014/main" id="{10FFF33E-4266-4FF9-A484-A4CC5D4DED40}"/>
                  </a:ext>
                </a:extLst>
              </p:cNvPr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Google Shape;3718;p38">
              <a:extLst>
                <a:ext uri="{FF2B5EF4-FFF2-40B4-BE49-F238E27FC236}">
                  <a16:creationId xmlns:a16="http://schemas.microsoft.com/office/drawing/2014/main" id="{87028B5C-CD4B-42D3-9059-D6AEB7B27D62}"/>
                </a:ext>
              </a:extLst>
            </p:cNvPr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719;p38">
              <a:extLst>
                <a:ext uri="{FF2B5EF4-FFF2-40B4-BE49-F238E27FC236}">
                  <a16:creationId xmlns:a16="http://schemas.microsoft.com/office/drawing/2014/main" id="{C104A402-F220-4841-888C-6678A81703F8}"/>
                </a:ext>
              </a:extLst>
            </p:cNvPr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720;p38">
              <a:extLst>
                <a:ext uri="{FF2B5EF4-FFF2-40B4-BE49-F238E27FC236}">
                  <a16:creationId xmlns:a16="http://schemas.microsoft.com/office/drawing/2014/main" id="{9BD5CD16-2523-4445-B688-7A71A228C02F}"/>
                </a:ext>
              </a:extLst>
            </p:cNvPr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721;p38">
              <a:extLst>
                <a:ext uri="{FF2B5EF4-FFF2-40B4-BE49-F238E27FC236}">
                  <a16:creationId xmlns:a16="http://schemas.microsoft.com/office/drawing/2014/main" id="{544DD520-E4C6-4553-90EA-D3CDE51192DE}"/>
                </a:ext>
              </a:extLst>
            </p:cNvPr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722;p38">
              <a:extLst>
                <a:ext uri="{FF2B5EF4-FFF2-40B4-BE49-F238E27FC236}">
                  <a16:creationId xmlns:a16="http://schemas.microsoft.com/office/drawing/2014/main" id="{5D48D2DF-A97E-496B-87C9-686F72BFFBB1}"/>
                </a:ext>
              </a:extLst>
            </p:cNvPr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723;p38">
              <a:extLst>
                <a:ext uri="{FF2B5EF4-FFF2-40B4-BE49-F238E27FC236}">
                  <a16:creationId xmlns:a16="http://schemas.microsoft.com/office/drawing/2014/main" id="{C4D024E2-EB21-445E-981B-372E7C1D810D}"/>
                </a:ext>
              </a:extLst>
            </p:cNvPr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724;p38">
              <a:extLst>
                <a:ext uri="{FF2B5EF4-FFF2-40B4-BE49-F238E27FC236}">
                  <a16:creationId xmlns:a16="http://schemas.microsoft.com/office/drawing/2014/main" id="{471C83CB-8F38-42F3-8B4E-138268967B09}"/>
                </a:ext>
              </a:extLst>
            </p:cNvPr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725;p38">
              <a:extLst>
                <a:ext uri="{FF2B5EF4-FFF2-40B4-BE49-F238E27FC236}">
                  <a16:creationId xmlns:a16="http://schemas.microsoft.com/office/drawing/2014/main" id="{C54D6C5C-4112-48FF-A9E6-E006D1214E7A}"/>
                </a:ext>
              </a:extLst>
            </p:cNvPr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726;p38">
              <a:extLst>
                <a:ext uri="{FF2B5EF4-FFF2-40B4-BE49-F238E27FC236}">
                  <a16:creationId xmlns:a16="http://schemas.microsoft.com/office/drawing/2014/main" id="{A2FBA35A-68B1-488B-99BD-E1F7DE490E94}"/>
                </a:ext>
              </a:extLst>
            </p:cNvPr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727;p38">
              <a:extLst>
                <a:ext uri="{FF2B5EF4-FFF2-40B4-BE49-F238E27FC236}">
                  <a16:creationId xmlns:a16="http://schemas.microsoft.com/office/drawing/2014/main" id="{181C1E29-95B0-4CC8-954C-1304CB86AD55}"/>
                </a:ext>
              </a:extLst>
            </p:cNvPr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728;p38">
              <a:extLst>
                <a:ext uri="{FF2B5EF4-FFF2-40B4-BE49-F238E27FC236}">
                  <a16:creationId xmlns:a16="http://schemas.microsoft.com/office/drawing/2014/main" id="{C2AEDE69-8935-4171-B2F3-33489DCBFD0D}"/>
                </a:ext>
              </a:extLst>
            </p:cNvPr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729;p38">
              <a:extLst>
                <a:ext uri="{FF2B5EF4-FFF2-40B4-BE49-F238E27FC236}">
                  <a16:creationId xmlns:a16="http://schemas.microsoft.com/office/drawing/2014/main" id="{C092C510-5305-4743-AB88-07E863298AE3}"/>
                </a:ext>
              </a:extLst>
            </p:cNvPr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730;p38">
              <a:extLst>
                <a:ext uri="{FF2B5EF4-FFF2-40B4-BE49-F238E27FC236}">
                  <a16:creationId xmlns:a16="http://schemas.microsoft.com/office/drawing/2014/main" id="{89650230-CFD0-4AD0-A47E-001FFA59D1F8}"/>
                </a:ext>
              </a:extLst>
            </p:cNvPr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731;p38">
              <a:extLst>
                <a:ext uri="{FF2B5EF4-FFF2-40B4-BE49-F238E27FC236}">
                  <a16:creationId xmlns:a16="http://schemas.microsoft.com/office/drawing/2014/main" id="{2AC6A4DE-623D-426F-8AFC-E39360D886C7}"/>
                </a:ext>
              </a:extLst>
            </p:cNvPr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732;p38">
              <a:extLst>
                <a:ext uri="{FF2B5EF4-FFF2-40B4-BE49-F238E27FC236}">
                  <a16:creationId xmlns:a16="http://schemas.microsoft.com/office/drawing/2014/main" id="{1308DAC8-41F8-4B8F-A7FD-7637D448ADCF}"/>
                </a:ext>
              </a:extLst>
            </p:cNvPr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33;p38">
              <a:extLst>
                <a:ext uri="{FF2B5EF4-FFF2-40B4-BE49-F238E27FC236}">
                  <a16:creationId xmlns:a16="http://schemas.microsoft.com/office/drawing/2014/main" id="{55DEFBD0-45D9-4BC2-9C4B-CEE65A2EDD2B}"/>
                </a:ext>
              </a:extLst>
            </p:cNvPr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734;p38">
              <a:extLst>
                <a:ext uri="{FF2B5EF4-FFF2-40B4-BE49-F238E27FC236}">
                  <a16:creationId xmlns:a16="http://schemas.microsoft.com/office/drawing/2014/main" id="{8999C79E-7E9F-4F58-B4AC-E8E9BB01F228}"/>
                </a:ext>
              </a:extLst>
            </p:cNvPr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735;p38">
              <a:extLst>
                <a:ext uri="{FF2B5EF4-FFF2-40B4-BE49-F238E27FC236}">
                  <a16:creationId xmlns:a16="http://schemas.microsoft.com/office/drawing/2014/main" id="{2B444D03-AE19-4C80-971D-F7913EF75713}"/>
                </a:ext>
              </a:extLst>
            </p:cNvPr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736;p38">
              <a:extLst>
                <a:ext uri="{FF2B5EF4-FFF2-40B4-BE49-F238E27FC236}">
                  <a16:creationId xmlns:a16="http://schemas.microsoft.com/office/drawing/2014/main" id="{779111A1-A3BF-4847-9154-FCEADC1C6E00}"/>
                </a:ext>
              </a:extLst>
            </p:cNvPr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737;p38">
              <a:extLst>
                <a:ext uri="{FF2B5EF4-FFF2-40B4-BE49-F238E27FC236}">
                  <a16:creationId xmlns:a16="http://schemas.microsoft.com/office/drawing/2014/main" id="{AAACD815-0B9A-46B5-93E6-755C8B08024A}"/>
                </a:ext>
              </a:extLst>
            </p:cNvPr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738;p38">
              <a:extLst>
                <a:ext uri="{FF2B5EF4-FFF2-40B4-BE49-F238E27FC236}">
                  <a16:creationId xmlns:a16="http://schemas.microsoft.com/office/drawing/2014/main" id="{2DF734C3-6AC0-4EF8-ABE6-FF0F3DA76D1D}"/>
                </a:ext>
              </a:extLst>
            </p:cNvPr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739;p38">
              <a:extLst>
                <a:ext uri="{FF2B5EF4-FFF2-40B4-BE49-F238E27FC236}">
                  <a16:creationId xmlns:a16="http://schemas.microsoft.com/office/drawing/2014/main" id="{0950BF8E-30D7-48BA-9E73-647E75624B6F}"/>
                </a:ext>
              </a:extLst>
            </p:cNvPr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740;p38">
              <a:extLst>
                <a:ext uri="{FF2B5EF4-FFF2-40B4-BE49-F238E27FC236}">
                  <a16:creationId xmlns:a16="http://schemas.microsoft.com/office/drawing/2014/main" id="{0E93F5AA-D5E1-40FF-A448-26214C5F577C}"/>
                </a:ext>
              </a:extLst>
            </p:cNvPr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741;p38">
              <a:extLst>
                <a:ext uri="{FF2B5EF4-FFF2-40B4-BE49-F238E27FC236}">
                  <a16:creationId xmlns:a16="http://schemas.microsoft.com/office/drawing/2014/main" id="{485F469F-0C64-462E-ADE4-B57BB0833123}"/>
                </a:ext>
              </a:extLst>
            </p:cNvPr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742;p38">
              <a:extLst>
                <a:ext uri="{FF2B5EF4-FFF2-40B4-BE49-F238E27FC236}">
                  <a16:creationId xmlns:a16="http://schemas.microsoft.com/office/drawing/2014/main" id="{3BD99EE8-03A9-4295-A019-9497C71B17B9}"/>
                </a:ext>
              </a:extLst>
            </p:cNvPr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743;p38">
              <a:extLst>
                <a:ext uri="{FF2B5EF4-FFF2-40B4-BE49-F238E27FC236}">
                  <a16:creationId xmlns:a16="http://schemas.microsoft.com/office/drawing/2014/main" id="{9B620B73-14CB-4BFE-957E-F09A85FCBC4A}"/>
                </a:ext>
              </a:extLst>
            </p:cNvPr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744;p38">
              <a:extLst>
                <a:ext uri="{FF2B5EF4-FFF2-40B4-BE49-F238E27FC236}">
                  <a16:creationId xmlns:a16="http://schemas.microsoft.com/office/drawing/2014/main" id="{D75763BE-3182-4A7F-8BE5-D94BBFA47E61}"/>
                </a:ext>
              </a:extLst>
            </p:cNvPr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745;p38">
              <a:extLst>
                <a:ext uri="{FF2B5EF4-FFF2-40B4-BE49-F238E27FC236}">
                  <a16:creationId xmlns:a16="http://schemas.microsoft.com/office/drawing/2014/main" id="{ECF7FDA9-B9F5-48F9-908C-8A0D4D336F34}"/>
                </a:ext>
              </a:extLst>
            </p:cNvPr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746;p38">
              <a:extLst>
                <a:ext uri="{FF2B5EF4-FFF2-40B4-BE49-F238E27FC236}">
                  <a16:creationId xmlns:a16="http://schemas.microsoft.com/office/drawing/2014/main" id="{493B37BE-1D8E-4BC8-B210-6136FAD6353E}"/>
                </a:ext>
              </a:extLst>
            </p:cNvPr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747;p38">
              <a:extLst>
                <a:ext uri="{FF2B5EF4-FFF2-40B4-BE49-F238E27FC236}">
                  <a16:creationId xmlns:a16="http://schemas.microsoft.com/office/drawing/2014/main" id="{96024C22-E8D7-44E6-A5BC-D2E6DFFB530A}"/>
                </a:ext>
              </a:extLst>
            </p:cNvPr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748;p38">
              <a:extLst>
                <a:ext uri="{FF2B5EF4-FFF2-40B4-BE49-F238E27FC236}">
                  <a16:creationId xmlns:a16="http://schemas.microsoft.com/office/drawing/2014/main" id="{58C589E0-75A3-4754-A07E-825532C1DFA0}"/>
                </a:ext>
              </a:extLst>
            </p:cNvPr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749;p38">
              <a:extLst>
                <a:ext uri="{FF2B5EF4-FFF2-40B4-BE49-F238E27FC236}">
                  <a16:creationId xmlns:a16="http://schemas.microsoft.com/office/drawing/2014/main" id="{D2F6D5E3-547E-4018-A697-59DD919DC59A}"/>
                </a:ext>
              </a:extLst>
            </p:cNvPr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750;p38">
              <a:extLst>
                <a:ext uri="{FF2B5EF4-FFF2-40B4-BE49-F238E27FC236}">
                  <a16:creationId xmlns:a16="http://schemas.microsoft.com/office/drawing/2014/main" id="{D14CBABF-612B-4BA4-A1A0-3098B5D3BC1B}"/>
                </a:ext>
              </a:extLst>
            </p:cNvPr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751;p38">
              <a:extLst>
                <a:ext uri="{FF2B5EF4-FFF2-40B4-BE49-F238E27FC236}">
                  <a16:creationId xmlns:a16="http://schemas.microsoft.com/office/drawing/2014/main" id="{1B8EFD5F-DD56-4C05-B23F-3A422D3BA1AB}"/>
                </a:ext>
              </a:extLst>
            </p:cNvPr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752;p38">
              <a:extLst>
                <a:ext uri="{FF2B5EF4-FFF2-40B4-BE49-F238E27FC236}">
                  <a16:creationId xmlns:a16="http://schemas.microsoft.com/office/drawing/2014/main" id="{01AB840D-B486-4C99-9ED4-A33A322D6876}"/>
                </a:ext>
              </a:extLst>
            </p:cNvPr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753;p38">
              <a:extLst>
                <a:ext uri="{FF2B5EF4-FFF2-40B4-BE49-F238E27FC236}">
                  <a16:creationId xmlns:a16="http://schemas.microsoft.com/office/drawing/2014/main" id="{24501533-F04D-4129-B848-D70FCE2475EB}"/>
                </a:ext>
              </a:extLst>
            </p:cNvPr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754;p38">
              <a:extLst>
                <a:ext uri="{FF2B5EF4-FFF2-40B4-BE49-F238E27FC236}">
                  <a16:creationId xmlns:a16="http://schemas.microsoft.com/office/drawing/2014/main" id="{26F8E50C-C901-476B-8D7D-B8BF12761CB5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755;p38">
              <a:extLst>
                <a:ext uri="{FF2B5EF4-FFF2-40B4-BE49-F238E27FC236}">
                  <a16:creationId xmlns:a16="http://schemas.microsoft.com/office/drawing/2014/main" id="{785CA548-6800-4930-BF06-80F877C58122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756;p38">
              <a:extLst>
                <a:ext uri="{FF2B5EF4-FFF2-40B4-BE49-F238E27FC236}">
                  <a16:creationId xmlns:a16="http://schemas.microsoft.com/office/drawing/2014/main" id="{FF9773EB-7763-4AF9-B079-289E4169B97B}"/>
                </a:ext>
              </a:extLst>
            </p:cNvPr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757;p38">
              <a:extLst>
                <a:ext uri="{FF2B5EF4-FFF2-40B4-BE49-F238E27FC236}">
                  <a16:creationId xmlns:a16="http://schemas.microsoft.com/office/drawing/2014/main" id="{FB1FFC4A-78CA-4BC4-8CA6-298A0FD86F32}"/>
                </a:ext>
              </a:extLst>
            </p:cNvPr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758;p38">
              <a:extLst>
                <a:ext uri="{FF2B5EF4-FFF2-40B4-BE49-F238E27FC236}">
                  <a16:creationId xmlns:a16="http://schemas.microsoft.com/office/drawing/2014/main" id="{CB138FC5-A616-4D18-A910-968B4ECEAD37}"/>
                </a:ext>
              </a:extLst>
            </p:cNvPr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759;p38">
              <a:extLst>
                <a:ext uri="{FF2B5EF4-FFF2-40B4-BE49-F238E27FC236}">
                  <a16:creationId xmlns:a16="http://schemas.microsoft.com/office/drawing/2014/main" id="{8FFE013B-BF87-40A4-9F3A-DF5633C8B62B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760;p38">
              <a:extLst>
                <a:ext uri="{FF2B5EF4-FFF2-40B4-BE49-F238E27FC236}">
                  <a16:creationId xmlns:a16="http://schemas.microsoft.com/office/drawing/2014/main" id="{69B7116A-1FDF-4B2A-B133-25F34C43B593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3761;p38">
              <a:extLst>
                <a:ext uri="{FF2B5EF4-FFF2-40B4-BE49-F238E27FC236}">
                  <a16:creationId xmlns:a16="http://schemas.microsoft.com/office/drawing/2014/main" id="{8884A6BA-0ED8-489E-B0B2-AF993606199B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3762;p38">
              <a:extLst>
                <a:ext uri="{FF2B5EF4-FFF2-40B4-BE49-F238E27FC236}">
                  <a16:creationId xmlns:a16="http://schemas.microsoft.com/office/drawing/2014/main" id="{C79606F9-CFBC-49A0-8860-886AAFDEF3F4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763;p38">
              <a:extLst>
                <a:ext uri="{FF2B5EF4-FFF2-40B4-BE49-F238E27FC236}">
                  <a16:creationId xmlns:a16="http://schemas.microsoft.com/office/drawing/2014/main" id="{D36300CF-927E-4AF2-BB69-B91C634DCA43}"/>
                </a:ext>
              </a:extLst>
            </p:cNvPr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3764;p38">
              <a:extLst>
                <a:ext uri="{FF2B5EF4-FFF2-40B4-BE49-F238E27FC236}">
                  <a16:creationId xmlns:a16="http://schemas.microsoft.com/office/drawing/2014/main" id="{C1E39ECB-0B7E-4770-B956-491CEF003257}"/>
                </a:ext>
              </a:extLst>
            </p:cNvPr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3765;p38">
              <a:extLst>
                <a:ext uri="{FF2B5EF4-FFF2-40B4-BE49-F238E27FC236}">
                  <a16:creationId xmlns:a16="http://schemas.microsoft.com/office/drawing/2014/main" id="{FE5994BF-DC03-45E0-9C1D-CD2EC06797DF}"/>
                </a:ext>
              </a:extLst>
            </p:cNvPr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3766;p38">
              <a:extLst>
                <a:ext uri="{FF2B5EF4-FFF2-40B4-BE49-F238E27FC236}">
                  <a16:creationId xmlns:a16="http://schemas.microsoft.com/office/drawing/2014/main" id="{008F1065-F16B-46F6-A4EF-B57C13C56D5E}"/>
                </a:ext>
              </a:extLst>
            </p:cNvPr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3767;p38">
              <a:extLst>
                <a:ext uri="{FF2B5EF4-FFF2-40B4-BE49-F238E27FC236}">
                  <a16:creationId xmlns:a16="http://schemas.microsoft.com/office/drawing/2014/main" id="{887950A2-BA52-425A-AA00-AF10157FA461}"/>
                </a:ext>
              </a:extLst>
            </p:cNvPr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3768;p38">
              <a:extLst>
                <a:ext uri="{FF2B5EF4-FFF2-40B4-BE49-F238E27FC236}">
                  <a16:creationId xmlns:a16="http://schemas.microsoft.com/office/drawing/2014/main" id="{492C07EF-CF40-425E-A242-F6E2FAABE498}"/>
                </a:ext>
              </a:extLst>
            </p:cNvPr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769;p38">
              <a:extLst>
                <a:ext uri="{FF2B5EF4-FFF2-40B4-BE49-F238E27FC236}">
                  <a16:creationId xmlns:a16="http://schemas.microsoft.com/office/drawing/2014/main" id="{140AD189-28B8-48ED-839B-611F56DB682C}"/>
                </a:ext>
              </a:extLst>
            </p:cNvPr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3770;p38">
              <a:extLst>
                <a:ext uri="{FF2B5EF4-FFF2-40B4-BE49-F238E27FC236}">
                  <a16:creationId xmlns:a16="http://schemas.microsoft.com/office/drawing/2014/main" id="{F8C49F54-E53A-41D9-9778-CD88DBCFD10D}"/>
                </a:ext>
              </a:extLst>
            </p:cNvPr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3771;p38">
              <a:extLst>
                <a:ext uri="{FF2B5EF4-FFF2-40B4-BE49-F238E27FC236}">
                  <a16:creationId xmlns:a16="http://schemas.microsoft.com/office/drawing/2014/main" id="{65850505-DA60-4245-8903-625548E75D2D}"/>
                </a:ext>
              </a:extLst>
            </p:cNvPr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772;p38">
              <a:extLst>
                <a:ext uri="{FF2B5EF4-FFF2-40B4-BE49-F238E27FC236}">
                  <a16:creationId xmlns:a16="http://schemas.microsoft.com/office/drawing/2014/main" id="{00387158-B48E-4957-A7BF-A1353606FB25}"/>
                </a:ext>
              </a:extLst>
            </p:cNvPr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3773;p38">
              <a:extLst>
                <a:ext uri="{FF2B5EF4-FFF2-40B4-BE49-F238E27FC236}">
                  <a16:creationId xmlns:a16="http://schemas.microsoft.com/office/drawing/2014/main" id="{78A83D24-49DF-4171-A196-242A25039574}"/>
                </a:ext>
              </a:extLst>
            </p:cNvPr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3774;p38">
              <a:extLst>
                <a:ext uri="{FF2B5EF4-FFF2-40B4-BE49-F238E27FC236}">
                  <a16:creationId xmlns:a16="http://schemas.microsoft.com/office/drawing/2014/main" id="{FE8F8CD4-2402-410C-BC96-5DB0E5A85285}"/>
                </a:ext>
              </a:extLst>
            </p:cNvPr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775;p38">
              <a:extLst>
                <a:ext uri="{FF2B5EF4-FFF2-40B4-BE49-F238E27FC236}">
                  <a16:creationId xmlns:a16="http://schemas.microsoft.com/office/drawing/2014/main" id="{CF5ED2EF-8AD5-49F0-9102-15BA9377838E}"/>
                </a:ext>
              </a:extLst>
            </p:cNvPr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3776;p38">
              <a:extLst>
                <a:ext uri="{FF2B5EF4-FFF2-40B4-BE49-F238E27FC236}">
                  <a16:creationId xmlns:a16="http://schemas.microsoft.com/office/drawing/2014/main" id="{B3FE7336-D254-4D7A-BCD9-235163945011}"/>
                </a:ext>
              </a:extLst>
            </p:cNvPr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3777;p38">
              <a:extLst>
                <a:ext uri="{FF2B5EF4-FFF2-40B4-BE49-F238E27FC236}">
                  <a16:creationId xmlns:a16="http://schemas.microsoft.com/office/drawing/2014/main" id="{916D782B-2195-4E98-A747-98BC9641F3F1}"/>
                </a:ext>
              </a:extLst>
            </p:cNvPr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3778;p38">
              <a:extLst>
                <a:ext uri="{FF2B5EF4-FFF2-40B4-BE49-F238E27FC236}">
                  <a16:creationId xmlns:a16="http://schemas.microsoft.com/office/drawing/2014/main" id="{D3111F32-13EB-4807-94B4-EBBC7AB9BDBF}"/>
                </a:ext>
              </a:extLst>
            </p:cNvPr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3779;p38">
              <a:extLst>
                <a:ext uri="{FF2B5EF4-FFF2-40B4-BE49-F238E27FC236}">
                  <a16:creationId xmlns:a16="http://schemas.microsoft.com/office/drawing/2014/main" id="{83535461-B1CC-4D57-A1AD-6D3794BDD1D1}"/>
                </a:ext>
              </a:extLst>
            </p:cNvPr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3780;p38">
              <a:extLst>
                <a:ext uri="{FF2B5EF4-FFF2-40B4-BE49-F238E27FC236}">
                  <a16:creationId xmlns:a16="http://schemas.microsoft.com/office/drawing/2014/main" id="{2E5BC02B-C6E5-4258-B0D8-54A88AFA2EB9}"/>
                </a:ext>
              </a:extLst>
            </p:cNvPr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3781;p38">
              <a:extLst>
                <a:ext uri="{FF2B5EF4-FFF2-40B4-BE49-F238E27FC236}">
                  <a16:creationId xmlns:a16="http://schemas.microsoft.com/office/drawing/2014/main" id="{B78A4AC8-5E7E-4105-9302-BA4AFB7AA5ED}"/>
                </a:ext>
              </a:extLst>
            </p:cNvPr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3782;p38">
              <a:extLst>
                <a:ext uri="{FF2B5EF4-FFF2-40B4-BE49-F238E27FC236}">
                  <a16:creationId xmlns:a16="http://schemas.microsoft.com/office/drawing/2014/main" id="{2B312E13-5929-4173-A181-1907797FCCB1}"/>
                </a:ext>
              </a:extLst>
            </p:cNvPr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3783;p38">
              <a:extLst>
                <a:ext uri="{FF2B5EF4-FFF2-40B4-BE49-F238E27FC236}">
                  <a16:creationId xmlns:a16="http://schemas.microsoft.com/office/drawing/2014/main" id="{6A4C6128-AE7F-45F8-8260-93BC83DF8AC7}"/>
                </a:ext>
              </a:extLst>
            </p:cNvPr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3784;p38">
              <a:extLst>
                <a:ext uri="{FF2B5EF4-FFF2-40B4-BE49-F238E27FC236}">
                  <a16:creationId xmlns:a16="http://schemas.microsoft.com/office/drawing/2014/main" id="{8E93E66B-A8AC-418B-8A0A-38D0364B1C3A}"/>
                </a:ext>
              </a:extLst>
            </p:cNvPr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3785;p38">
              <a:extLst>
                <a:ext uri="{FF2B5EF4-FFF2-40B4-BE49-F238E27FC236}">
                  <a16:creationId xmlns:a16="http://schemas.microsoft.com/office/drawing/2014/main" id="{F2F72D24-8384-4FED-B4EB-9DCA8DC77D16}"/>
                </a:ext>
              </a:extLst>
            </p:cNvPr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3786;p38">
              <a:extLst>
                <a:ext uri="{FF2B5EF4-FFF2-40B4-BE49-F238E27FC236}">
                  <a16:creationId xmlns:a16="http://schemas.microsoft.com/office/drawing/2014/main" id="{9E8C7B34-9C86-4D37-A856-E1A922758D2D}"/>
                </a:ext>
              </a:extLst>
            </p:cNvPr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3787;p38">
              <a:extLst>
                <a:ext uri="{FF2B5EF4-FFF2-40B4-BE49-F238E27FC236}">
                  <a16:creationId xmlns:a16="http://schemas.microsoft.com/office/drawing/2014/main" id="{846ACF1F-EBBC-4F52-AB54-CDEFA3D88547}"/>
                </a:ext>
              </a:extLst>
            </p:cNvPr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3788;p38">
              <a:extLst>
                <a:ext uri="{FF2B5EF4-FFF2-40B4-BE49-F238E27FC236}">
                  <a16:creationId xmlns:a16="http://schemas.microsoft.com/office/drawing/2014/main" id="{62D8150B-414C-4F19-9CFB-1F245D539A6B}"/>
                </a:ext>
              </a:extLst>
            </p:cNvPr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101" name="Google Shape;3789;p38">
                <a:extLst>
                  <a:ext uri="{FF2B5EF4-FFF2-40B4-BE49-F238E27FC236}">
                    <a16:creationId xmlns:a16="http://schemas.microsoft.com/office/drawing/2014/main" id="{E9B1C2AD-F4A3-4E8D-A32C-8049D3EE814C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790;p38">
                <a:extLst>
                  <a:ext uri="{FF2B5EF4-FFF2-40B4-BE49-F238E27FC236}">
                    <a16:creationId xmlns:a16="http://schemas.microsoft.com/office/drawing/2014/main" id="{F23B7DD7-FE48-4FCE-8446-9B6229263805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791;p38">
                <a:extLst>
                  <a:ext uri="{FF2B5EF4-FFF2-40B4-BE49-F238E27FC236}">
                    <a16:creationId xmlns:a16="http://schemas.microsoft.com/office/drawing/2014/main" id="{3D307C77-038B-40B2-AB5A-8061EBC71389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792;p38">
                <a:extLst>
                  <a:ext uri="{FF2B5EF4-FFF2-40B4-BE49-F238E27FC236}">
                    <a16:creationId xmlns:a16="http://schemas.microsoft.com/office/drawing/2014/main" id="{D6EE24D0-6DCA-4FB5-B9FB-E2C393A39E7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793;p38">
                <a:extLst>
                  <a:ext uri="{FF2B5EF4-FFF2-40B4-BE49-F238E27FC236}">
                    <a16:creationId xmlns:a16="http://schemas.microsoft.com/office/drawing/2014/main" id="{417BEFDD-3F8F-4C41-AE93-62EF6E3A18B6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3794;p38">
              <a:extLst>
                <a:ext uri="{FF2B5EF4-FFF2-40B4-BE49-F238E27FC236}">
                  <a16:creationId xmlns:a16="http://schemas.microsoft.com/office/drawing/2014/main" id="{72653679-4F46-4187-9B2F-FDC4F3F59A11}"/>
                </a:ext>
              </a:extLst>
            </p:cNvPr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3795;p38">
              <a:extLst>
                <a:ext uri="{FF2B5EF4-FFF2-40B4-BE49-F238E27FC236}">
                  <a16:creationId xmlns:a16="http://schemas.microsoft.com/office/drawing/2014/main" id="{C24C3713-5B59-4134-946B-0ECD7514F901}"/>
                </a:ext>
              </a:extLst>
            </p:cNvPr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" name="Google Shape;3796;p38">
              <a:extLst>
                <a:ext uri="{FF2B5EF4-FFF2-40B4-BE49-F238E27FC236}">
                  <a16:creationId xmlns:a16="http://schemas.microsoft.com/office/drawing/2014/main" id="{9561C671-CB64-43F6-9C5B-4A006C644EE4}"/>
                </a:ext>
              </a:extLst>
            </p:cNvPr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96" name="Google Shape;3797;p38">
                <a:extLst>
                  <a:ext uri="{FF2B5EF4-FFF2-40B4-BE49-F238E27FC236}">
                    <a16:creationId xmlns:a16="http://schemas.microsoft.com/office/drawing/2014/main" id="{E0468806-D479-447F-9A3E-3A38B2FD52B7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798;p38">
                <a:extLst>
                  <a:ext uri="{FF2B5EF4-FFF2-40B4-BE49-F238E27FC236}">
                    <a16:creationId xmlns:a16="http://schemas.microsoft.com/office/drawing/2014/main" id="{994626DF-F7FC-42B8-910A-E24E27CFA40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3799;p38">
                <a:extLst>
                  <a:ext uri="{FF2B5EF4-FFF2-40B4-BE49-F238E27FC236}">
                    <a16:creationId xmlns:a16="http://schemas.microsoft.com/office/drawing/2014/main" id="{B719F6C3-0952-4193-96BF-FD8E8AEB319B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800;p38">
                <a:extLst>
                  <a:ext uri="{FF2B5EF4-FFF2-40B4-BE49-F238E27FC236}">
                    <a16:creationId xmlns:a16="http://schemas.microsoft.com/office/drawing/2014/main" id="{63062D7A-849E-4640-9FF7-5CD86B696DEF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3801;p38">
                <a:extLst>
                  <a:ext uri="{FF2B5EF4-FFF2-40B4-BE49-F238E27FC236}">
                    <a16:creationId xmlns:a16="http://schemas.microsoft.com/office/drawing/2014/main" id="{9E7E8AC3-ABB7-4A42-8D37-3C6F071F6637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6107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1386</Words>
  <Application>Microsoft Office PowerPoint</Application>
  <PresentationFormat>全屏显示(16:9)</PresentationFormat>
  <Paragraphs>212</Paragraphs>
  <Slides>27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Raleway Thin</vt:lpstr>
      <vt:lpstr>Barlow</vt:lpstr>
      <vt:lpstr>Courier New</vt:lpstr>
      <vt:lpstr>Calibri</vt:lpstr>
      <vt:lpstr>Raleway</vt:lpstr>
      <vt:lpstr>Montserrat</vt:lpstr>
      <vt:lpstr>Barlow Light</vt:lpstr>
      <vt:lpstr>Wingdings</vt:lpstr>
      <vt:lpstr>Arial</vt:lpstr>
      <vt:lpstr>Georgia</vt:lpstr>
      <vt:lpstr>Barlow SemiBold</vt:lpstr>
      <vt:lpstr>Gaoler template</vt:lpstr>
      <vt:lpstr>think-cell Slide</vt:lpstr>
      <vt:lpstr>Data Science  Jobs Market</vt:lpstr>
      <vt:lpstr>Agenda</vt:lpstr>
      <vt:lpstr>Project motivation</vt:lpstr>
      <vt:lpstr>PowerPoint 演示文稿</vt:lpstr>
      <vt:lpstr>Objectives</vt:lpstr>
      <vt:lpstr>ETL Process</vt:lpstr>
      <vt:lpstr>Assumptions</vt:lpstr>
      <vt:lpstr>Extraction</vt:lpstr>
      <vt:lpstr>Transformation</vt:lpstr>
      <vt:lpstr>Load</vt:lpstr>
      <vt:lpstr>Relational Database</vt:lpstr>
      <vt:lpstr>Dashboard Creation Process</vt:lpstr>
      <vt:lpstr>Screenshot of the dashboard</vt:lpstr>
      <vt:lpstr>Apps Structure</vt:lpstr>
      <vt:lpstr>Dashboard Design</vt:lpstr>
      <vt:lpstr>Results</vt:lpstr>
      <vt:lpstr>PowerPoint 演示文稿</vt:lpstr>
      <vt:lpstr>Summary of Insights</vt:lpstr>
      <vt:lpstr>9,871</vt:lpstr>
      <vt:lpstr>Summary</vt:lpstr>
      <vt:lpstr>PowerPoint 演示文稿</vt:lpstr>
      <vt:lpstr>PowerPoint 演示文稿</vt:lpstr>
      <vt:lpstr>Repositories</vt:lpstr>
      <vt:lpstr>Future Work</vt:lpstr>
      <vt:lpstr>Future Work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Thao Hoang</dc:creator>
  <cp:lastModifiedBy>Kelvin Tang</cp:lastModifiedBy>
  <cp:revision>19</cp:revision>
  <dcterms:modified xsi:type="dcterms:W3CDTF">2021-02-18T23:11:59Z</dcterms:modified>
</cp:coreProperties>
</file>